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8" r:id="rId2"/>
    <p:sldId id="256" r:id="rId3"/>
    <p:sldId id="259" r:id="rId4"/>
    <p:sldId id="257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12" y="-8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DDAB-E781-6B42-ADBC-D68A2BF89F08}" type="datetimeFigureOut">
              <a:rPr lang="en-US" smtClean="0"/>
              <a:pPr/>
              <a:t>3/23/13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E13A-8097-E947-9E70-4BD5A1869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DDAB-E781-6B42-ADBC-D68A2BF89F08}" type="datetimeFigureOut">
              <a:rPr lang="en-US" smtClean="0"/>
              <a:pPr/>
              <a:t>3/23/13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E13A-8097-E947-9E70-4BD5A1869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DDAB-E781-6B42-ADBC-D68A2BF89F08}" type="datetimeFigureOut">
              <a:rPr lang="en-US" smtClean="0"/>
              <a:pPr/>
              <a:t>3/23/13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E13A-8097-E947-9E70-4BD5A1869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DDAB-E781-6B42-ADBC-D68A2BF89F08}" type="datetimeFigureOut">
              <a:rPr lang="en-US" smtClean="0"/>
              <a:pPr/>
              <a:t>3/23/13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E13A-8097-E947-9E70-4BD5A1869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DDAB-E781-6B42-ADBC-D68A2BF89F08}" type="datetimeFigureOut">
              <a:rPr lang="en-US" smtClean="0"/>
              <a:pPr/>
              <a:t>3/23/13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E13A-8097-E947-9E70-4BD5A1869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DDAB-E781-6B42-ADBC-D68A2BF89F08}" type="datetimeFigureOut">
              <a:rPr lang="en-US" smtClean="0"/>
              <a:pPr/>
              <a:t>3/23/13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E13A-8097-E947-9E70-4BD5A1869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DDAB-E781-6B42-ADBC-D68A2BF89F08}" type="datetimeFigureOut">
              <a:rPr lang="en-US" smtClean="0"/>
              <a:pPr/>
              <a:t>3/23/13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E13A-8097-E947-9E70-4BD5A1869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DDAB-E781-6B42-ADBC-D68A2BF89F08}" type="datetimeFigureOut">
              <a:rPr lang="en-US" smtClean="0"/>
              <a:pPr/>
              <a:t>3/23/13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E13A-8097-E947-9E70-4BD5A1869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DDAB-E781-6B42-ADBC-D68A2BF89F08}" type="datetimeFigureOut">
              <a:rPr lang="en-US" smtClean="0"/>
              <a:pPr/>
              <a:t>3/23/13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E13A-8097-E947-9E70-4BD5A1869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DDAB-E781-6B42-ADBC-D68A2BF89F08}" type="datetimeFigureOut">
              <a:rPr lang="en-US" smtClean="0"/>
              <a:pPr/>
              <a:t>3/23/13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E13A-8097-E947-9E70-4BD5A1869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DDAB-E781-6B42-ADBC-D68A2BF89F08}" type="datetimeFigureOut">
              <a:rPr lang="en-US" smtClean="0"/>
              <a:pPr/>
              <a:t>3/23/13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E13A-8097-E947-9E70-4BD5A1869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DDDAB-E781-6B42-ADBC-D68A2BF89F08}" type="datetimeFigureOut">
              <a:rPr lang="en-US" smtClean="0"/>
              <a:pPr/>
              <a:t>3/23/13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4E13A-8097-E947-9E70-4BD5A1869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952" y="1431328"/>
            <a:ext cx="70601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sz="6000" dirty="0" smtClean="0"/>
              <a:t>Ideas for </a:t>
            </a:r>
          </a:p>
          <a:p>
            <a:pPr algn="ctr"/>
            <a:r>
              <a:rPr lang="en-US" sz="6000" dirty="0" smtClean="0"/>
              <a:t>Psych. Fair-</a:t>
            </a:r>
          </a:p>
          <a:p>
            <a:pPr algn="ctr"/>
            <a:r>
              <a:rPr lang="en-US" sz="6000" dirty="0" smtClean="0"/>
              <a:t>D-stress fest</a:t>
            </a:r>
            <a:endParaRPr lang="en-US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6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6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3837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6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0"/>
            <a:ext cx="51435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6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35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6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5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5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5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37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>
            <a:lumMod val="40000"/>
            <a:lumOff val="60000"/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6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26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134267"/>
            <a:ext cx="33102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Lucida Calligraphy"/>
                <a:cs typeface="Lucida Calligraphy"/>
              </a:rPr>
              <a:t>   2013</a:t>
            </a:r>
          </a:p>
          <a:p>
            <a:r>
              <a:rPr lang="en-US" sz="4800" dirty="0" smtClean="0">
                <a:latin typeface="Lucida Calligraphy"/>
                <a:cs typeface="Lucida Calligraphy"/>
              </a:rPr>
              <a:t>De-Stress</a:t>
            </a:r>
          </a:p>
          <a:p>
            <a:r>
              <a:rPr lang="en-US" sz="4800" dirty="0" smtClean="0">
                <a:latin typeface="Lucida Calligraphy"/>
                <a:cs typeface="Lucida Calligraphy"/>
              </a:rPr>
              <a:t>   Fest</a:t>
            </a:r>
            <a:endParaRPr lang="en-US" sz="4800" dirty="0">
              <a:latin typeface="Lucida Calligraphy"/>
              <a:cs typeface="Lucida Calligraph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6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6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6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6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17</Words>
  <Application>Microsoft Macintosh PowerPoint</Application>
  <PresentationFormat>On-screen Show (4:3)</PresentationFormat>
  <Paragraphs>7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Blasdel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&amp; Linda  Blasdel</dc:creator>
  <cp:lastModifiedBy>John &amp; Linda  Blasdel</cp:lastModifiedBy>
  <cp:revision>3</cp:revision>
  <dcterms:created xsi:type="dcterms:W3CDTF">2013-03-23T20:43:58Z</dcterms:created>
  <dcterms:modified xsi:type="dcterms:W3CDTF">2013-03-23T21:08:06Z</dcterms:modified>
</cp:coreProperties>
</file>