
<file path=[Content_Types].xml><?xml version="1.0" encoding="utf-8"?>
<Types xmlns="http://schemas.openxmlformats.org/package/2006/content-types">
  <Default Extension="bin" ContentType="application/vnd.openxmlformats-officedocument.presentationml.printerSettings"/>
  <Default Extension="xml" ContentType="application/xml"/>
  <Default Extension="wmf" ContentType="image/x-wmf"/>
  <Default Extension="png" ContentType="image/png"/>
  <Default Extension="rels" ContentType="application/vnd.openxmlformats-package.relationships+xml"/>
  <Default Extension="jpeg" ContentType="image/jpe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Target="ppt/presentation.xml" Type="http://schemas.openxmlformats.org/officeDocument/2006/relationships/officeDocument" Id="rId4"/><Relationship Target="docProps/core.xml" Type="http://schemas.openxmlformats.org/package/2006/relationships/metadata/core-properties" Id="rId3"/><Relationship Target="docProps/app.xml" Type="http://schemas.openxmlformats.org/officeDocument/2006/relationships/extended-properties" Id="rId2"/><Relationship Target="docProps/thumbnail.jpeg" Type="http://schemas.openxmlformats.org/package/2006/relationships/metadata/thumbnail"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saveSubsetFonts="1" mc:Ignorable="mv" mc:PreserveAttributes="mv:*">
  <p:sldMasterIdLst>
    <p:sldMasterId r:id="rId6" id="2147483659"/>
  </p:sldMasterIdLst>
  <p:notesMasterIdLst>
    <p:notesMasterId r:id="rId7"/>
  </p:notesMasterIdLst>
  <p:sldIdLst>
    <p:sldId r:id="rId8" id="256"/>
    <p:sldId r:id="rId9" id="257"/>
    <p:sldId r:id="rId10" id="258"/>
    <p:sldId r:id="rId11" id="259"/>
    <p:sldId r:id="rId12" id="260"/>
    <p:sldId r:id="rId13" id="261"/>
    <p:sldId r:id="rId14" id="262"/>
    <p:sldId r:id="rId15" id="263"/>
    <p:sldId r:id="rId16" id="264"/>
    <p:sldId r:id="rId17" id="265"/>
    <p:sldId r:id="rId18" id="266"/>
    <p:sldId r:id="rId19" id="267"/>
    <p:sldId r:id="rId20" id="268"/>
    <p:sldId r:id="rId21" id="269"/>
    <p:sldId r:id="rId22" id="270"/>
    <p:sldId r:id="rId23" id="271"/>
    <p:sldId r:id="rId24" id="272"/>
  </p:sldIdLst>
  <p:sldSz type="screen4x3" cx="9144000" cy="6858000"/>
  <p:notesSz cy="9144000" cx="6858000"/>
  <p:defaultTextStyle>
    <a:defPPr>
      <a:defRPr lang="en-US"/>
    </a:defPPr>
    <a:lvl1pPr fontAlgn="base" algn="l" rtl="0">
      <a:spcBef>
        <a:spcPct val="0"/>
      </a:spcBef>
      <a:spcAft>
        <a:spcPct val="0"/>
      </a:spcAft>
      <a:defRPr kern="1200">
        <a:solidFill>
          <a:schemeClr val="tx1"/>
        </a:solidFill>
        <a:latin charset="0" typeface="Arial"/>
        <a:ea charset="0" typeface="Arial"/>
        <a:cs charset="0" typeface="Arial"/>
      </a:defRPr>
    </a:lvl1pPr>
    <a:lvl2pPr fontAlgn="base" algn="l" rtl="0" marL="457200">
      <a:spcBef>
        <a:spcPct val="0"/>
      </a:spcBef>
      <a:spcAft>
        <a:spcPct val="0"/>
      </a:spcAft>
      <a:defRPr kern="1200">
        <a:solidFill>
          <a:schemeClr val="tx1"/>
        </a:solidFill>
        <a:latin charset="0" typeface="Arial"/>
        <a:ea charset="0" typeface="Arial"/>
        <a:cs charset="0" typeface="Arial"/>
      </a:defRPr>
    </a:lvl2pPr>
    <a:lvl3pPr fontAlgn="base" algn="l" rtl="0" marL="914400">
      <a:spcBef>
        <a:spcPct val="0"/>
      </a:spcBef>
      <a:spcAft>
        <a:spcPct val="0"/>
      </a:spcAft>
      <a:defRPr kern="1200">
        <a:solidFill>
          <a:schemeClr val="tx1"/>
        </a:solidFill>
        <a:latin charset="0" typeface="Arial"/>
        <a:ea charset="0" typeface="Arial"/>
        <a:cs charset="0" typeface="Arial"/>
      </a:defRPr>
    </a:lvl3pPr>
    <a:lvl4pPr fontAlgn="base" algn="l" rtl="0" marL="1371600">
      <a:spcBef>
        <a:spcPct val="0"/>
      </a:spcBef>
      <a:spcAft>
        <a:spcPct val="0"/>
      </a:spcAft>
      <a:defRPr kern="1200">
        <a:solidFill>
          <a:schemeClr val="tx1"/>
        </a:solidFill>
        <a:latin charset="0" typeface="Arial"/>
        <a:ea charset="0" typeface="Arial"/>
        <a:cs charset="0" typeface="Arial"/>
      </a:defRPr>
    </a:lvl4pPr>
    <a:lvl5pPr fontAlgn="base" algn="l" rtl="0" marL="1828800">
      <a:spcBef>
        <a:spcPct val="0"/>
      </a:spcBef>
      <a:spcAft>
        <a:spcPct val="0"/>
      </a:spcAft>
      <a:defRPr kern="1200">
        <a:solidFill>
          <a:schemeClr val="tx1"/>
        </a:solidFill>
        <a:latin charset="0" typeface="Arial"/>
        <a:ea charset="0" typeface="Arial"/>
        <a:cs charset="0" typeface="Arial"/>
      </a:defRPr>
    </a:lvl5pPr>
    <a:lvl6pPr rtl="0" marL="2286000" latinLnBrk="0" hangingPunct="1" eaLnBrk="1" algn="l" defTabSz="457200">
      <a:defRPr kern="1200">
        <a:solidFill>
          <a:schemeClr val="tx1"/>
        </a:solidFill>
        <a:latin charset="0" typeface="Arial"/>
        <a:ea charset="0" typeface="Arial"/>
        <a:cs charset="0" typeface="Arial"/>
      </a:defRPr>
    </a:lvl6pPr>
    <a:lvl7pPr rtl="0" marL="2743200" latinLnBrk="0" hangingPunct="1" eaLnBrk="1" algn="l" defTabSz="457200">
      <a:defRPr kern="1200">
        <a:solidFill>
          <a:schemeClr val="tx1"/>
        </a:solidFill>
        <a:latin charset="0" typeface="Arial"/>
        <a:ea charset="0" typeface="Arial"/>
        <a:cs charset="0" typeface="Arial"/>
      </a:defRPr>
    </a:lvl7pPr>
    <a:lvl8pPr rtl="0" marL="3200400" latinLnBrk="0" hangingPunct="1" eaLnBrk="1" algn="l" defTabSz="457200">
      <a:defRPr kern="1200">
        <a:solidFill>
          <a:schemeClr val="tx1"/>
        </a:solidFill>
        <a:latin charset="0" typeface="Arial"/>
        <a:ea charset="0" typeface="Arial"/>
        <a:cs charset="0" typeface="Arial"/>
      </a:defRPr>
    </a:lvl8pPr>
    <a:lvl9pPr rtl="0" marL="3657600" latinLnBrk="0" hangingPunct="1" eaLnBrk="1" algn="l" defTabSz="457200">
      <a:defRPr kern="1200">
        <a:solidFill>
          <a:schemeClr val="tx1"/>
        </a:solidFill>
        <a:latin charset="0" typeface="Arial"/>
        <a:ea charset="0" typeface="Arial"/>
        <a:cs charset="0"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80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lastView="sldThumbnailView" mc:Ignorable="mv" mc:PreserveAttributes="mv:*">
  <p:normalViewPr>
    <p:restoredLeft sz="15620"/>
    <p:restoredTop sz="94660"/>
  </p:normalViewPr>
  <p:slideViewPr>
    <p:cSldViewPr>
      <p:cViewPr varScale="1">
        <p:scale>
          <a:sx d="100" n="141"/>
          <a:sy d="100" n="141"/>
        </p:scale>
        <p:origin y="-112" x="-1520"/>
      </p:cViewPr>
      <p:guideLst>
        <p:guide pos="2160" orient="horz"/>
        <p:guide pos="2880"/>
      </p:guideLst>
    </p:cSldViewPr>
  </p:slideViewPr>
  <p:notesTextViewPr>
    <p:cViewPr>
      <p:scale>
        <a:sx d="100" n="100"/>
        <a:sy d="100" n="100"/>
      </p:scale>
      <p:origin y="0" x="0"/>
    </p:cViewPr>
  </p:notesTextViewPr>
  <p:sorterViewPr>
    <p:cViewPr>
      <p:scale>
        <a:sx d="100" n="66"/>
        <a:sy d="100" n="66"/>
      </p:scale>
      <p:origin y="0" x="0"/>
    </p:cViewPr>
  </p:sorterViewPr>
  <p:gridSpacing cy="78028800" cx="78028800"/>
</p:viewPr>
</file>

<file path=ppt/_rels/presentation.xml.rels><?xml version="1.0" encoding="UTF-8" standalone="yes"?><Relationships xmlns="http://schemas.openxmlformats.org/package/2006/relationships"><Relationship Target="theme/theme2.xml" Type="http://schemas.openxmlformats.org/officeDocument/2006/relationships/theme" Id="rId1"/><Relationship Target="slides/slide10.xml" Type="http://schemas.openxmlformats.org/officeDocument/2006/relationships/slide" Id="rId17"/><Relationship Target="slides/slide17.xml" Type="http://schemas.openxmlformats.org/officeDocument/2006/relationships/slide" Id="rId24"/><Relationship Target="slides/slide9.xml" Type="http://schemas.openxmlformats.org/officeDocument/2006/relationships/slide" Id="rId16"/><Relationship Target="slides/slide16.xml" Type="http://schemas.openxmlformats.org/officeDocument/2006/relationships/slide" Id="rId23"/><Relationship Target="slides/slide8.xml" Type="http://schemas.openxmlformats.org/officeDocument/2006/relationships/slide" Id="rId15"/><Relationship Target="slides/slide15.xml" Type="http://schemas.openxmlformats.org/officeDocument/2006/relationships/slide" Id="rId22"/><Relationship Target="slides/slide7.xml" Type="http://schemas.openxmlformats.org/officeDocument/2006/relationships/slide" Id="rId14"/><Relationship Target="slides/slide14.xml" Type="http://schemas.openxmlformats.org/officeDocument/2006/relationships/slide" Id="rId21"/><Relationship Target="slides/slide6.xml" Type="http://schemas.openxmlformats.org/officeDocument/2006/relationships/slide" Id="rId13"/><Relationship Target="slides/slide13.xml" Type="http://schemas.openxmlformats.org/officeDocument/2006/relationships/slide" Id="rId20"/><Relationship Target="slides/slide5.xml" Type="http://schemas.openxmlformats.org/officeDocument/2006/relationships/slide" Id="rId12"/><Relationship Target="slides/slide4.xml" Type="http://schemas.openxmlformats.org/officeDocument/2006/relationships/slide" Id="rId11"/><Relationship Target="slides/slide3.xml" Type="http://schemas.openxmlformats.org/officeDocument/2006/relationships/slide" Id="rId10"/><Relationship Target="slides/slide2.xml" Type="http://schemas.openxmlformats.org/officeDocument/2006/relationships/slide" Id="rId9"/><Relationship Target="slides/slide1.xml" Type="http://schemas.openxmlformats.org/officeDocument/2006/relationships/slide" Id="rId8"/><Relationship Target="notesMasters/notesMaster1.xml" Type="http://schemas.openxmlformats.org/officeDocument/2006/relationships/notesMaster" Id="rId7"/><Relationship Target="slideMasters/slideMaster1.xml" Type="http://schemas.openxmlformats.org/officeDocument/2006/relationships/slideMaster" Id="rId6"/><Relationship Target="printerSettings/printerSettings1.bin" Type="http://schemas.openxmlformats.org/officeDocument/2006/relationships/printerSettings" Id="rId5"/><Relationship Target="tableStyles.xml" Type="http://schemas.openxmlformats.org/officeDocument/2006/relationships/tableStyles" Id="rId4"/><Relationship Target="slides/slide12.xml" Type="http://schemas.openxmlformats.org/officeDocument/2006/relationships/slide" Id="rId19"/><Relationship Target="presProps.xml" Type="http://schemas.openxmlformats.org/officeDocument/2006/relationships/presProps" Id="rId3"/><Relationship Target="slides/slide11.xml" Type="http://schemas.openxmlformats.org/officeDocument/2006/relationships/slide" Id="rId18"/><Relationship Target="viewProps.xml" Type="http://schemas.openxmlformats.org/officeDocument/2006/relationships/viewProps" Id="rId2"/></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name="" id="1"/>
        <p:cNvGrpSpPr/>
        <p:nvPr/>
      </p:nvGrpSpPr>
      <p:grpSpPr>
        <a:xfrm>
          <a:off y="0" x="0"/>
          <a:ext cy="0" cx="0"/>
          <a:chOff y="0" x="0"/>
          <a:chExt cy="0" cx="0"/>
        </a:xfrm>
      </p:grpSpPr>
      <p:sp>
        <p:nvSpPr>
          <p:cNvPr name="Header Placeholder 1" id="2"/>
          <p:cNvSpPr>
            <a:spLocks noGrp="1"/>
          </p:cNvSpPr>
          <p:nvPr>
            <p:ph type="hdr" sz="quarter"/>
          </p:nvPr>
        </p:nvSpPr>
        <p:spPr>
          <a:xfrm>
            <a:off y="0" x="0"/>
            <a:ext cy="457200" cx="2971800"/>
          </a:xfrm>
          <a:prstGeom prst="rect">
            <a:avLst/>
          </a:prstGeom>
        </p:spPr>
        <p:txBody>
          <a:bodyPr tIns="45720" vert="horz" rIns="91440" numCol="1" lIns="91440" rtlCol="0" bIns="45720"/>
          <a:lstStyle>
            <a:lvl1pPr algn="l">
              <a:spcBef>
                <a:spcPts val="0"/>
              </a:spcBef>
              <a:spcAft>
                <a:spcPts val="0"/>
              </a:spcAft>
              <a:defRPr sz="1200">
                <a:latin typeface="+mn-lt"/>
                <a:ea typeface="+mn-ea"/>
                <a:cs typeface="+mn-cs"/>
              </a:defRPr>
            </a:lvl1pPr>
          </a:lstStyle>
          <a:p>
            <a:pPr>
              <a:defRPr/>
            </a:pPr>
            <a:endParaRPr lang="en-US"/>
          </a:p>
        </p:txBody>
      </p:sp>
      <p:sp>
        <p:nvSpPr>
          <p:cNvPr name="Date Placeholder 2" id="3"/>
          <p:cNvSpPr>
            <a:spLocks noGrp="1"/>
          </p:cNvSpPr>
          <p:nvPr>
            <p:ph type="dt" idx="1"/>
          </p:nvPr>
        </p:nvSpPr>
        <p:spPr>
          <a:xfrm>
            <a:off y="0" x="3884613"/>
            <a:ext cy="457200" cx="2971800"/>
          </a:xfrm>
          <a:prstGeom prst="rect">
            <a:avLst/>
          </a:prstGeom>
        </p:spPr>
        <p:txBody>
          <a:bodyPr tIns="45720" wrap="square" vert="horz" rIns="91440" numCol="1" lIns="91440" bIns="45720" compatLnSpc="1" anchor="t" anchorCtr="0">
            <a:prstTxWarp prst="textNoShape">
              <a:avLst/>
            </a:prstTxWarp>
          </a:bodyPr>
          <a:lstStyle>
            <a:lvl1pPr algn="r">
              <a:defRPr sz="1200">
                <a:latin charset="0" typeface="Calibri"/>
              </a:defRPr>
            </a:lvl1pPr>
          </a:lstStyle>
          <a:p>
            <a:pPr>
              <a:defRPr/>
            </a:pPr>
            <a:fld type="datetime1" id="{3CDDCC7B-8770-5043-B708-D2D429B1DFC0}">
              <a:rPr lang="en-US"/>
              <a:pPr>
                <a:defRPr/>
              </a:pPr>
              <a:t>11/4/14</a:t>
            </a:fld>
            <a:endParaRPr lang="en-US"/>
          </a:p>
        </p:txBody>
      </p:sp>
      <p:sp>
        <p:nvSpPr>
          <p:cNvPr name="Slide Image Placeholder 3" id="4"/>
          <p:cNvSpPr>
            <a:spLocks noRot="1" noGrp="1" noChangeAspect="1"/>
          </p:cNvSpPr>
          <p:nvPr>
            <p:ph type="sldImg" idx="2"/>
          </p:nvPr>
        </p:nvSpPr>
        <p:spPr>
          <a:xfrm>
            <a:off y="685800" x="1143000"/>
            <a:ext cy="3429000" cx="4572000"/>
          </a:xfrm>
          <a:prstGeom prst="rect">
            <a:avLst/>
          </a:prstGeom>
          <a:noFill/>
          <a:ln w="12700">
            <a:solidFill>
              <a:prstClr val="black"/>
            </a:solidFill>
          </a:ln>
        </p:spPr>
        <p:txBody>
          <a:bodyPr tIns="45720" vert="horz" rIns="91440" numCol="1" lIns="91440" rtlCol="0" bIns="45720" anchor="ctr"/>
          <a:lstStyle/>
          <a:p>
            <a:pPr lvl="0"/>
            <a:endParaRPr noProof="0" lang="en-US"/>
          </a:p>
        </p:txBody>
      </p:sp>
      <p:sp>
        <p:nvSpPr>
          <p:cNvPr name="Notes Placeholder 4" id="5"/>
          <p:cNvSpPr>
            <a:spLocks noGrp="1"/>
          </p:cNvSpPr>
          <p:nvPr>
            <p:ph type="body" sz="quarter" idx="3"/>
          </p:nvPr>
        </p:nvSpPr>
        <p:spPr>
          <a:xfrm>
            <a:off y="4343400" x="685800"/>
            <a:ext cy="4114800" cx="5486400"/>
          </a:xfrm>
          <a:prstGeom prst="rect">
            <a:avLst/>
          </a:prstGeom>
        </p:spPr>
        <p:txBody>
          <a:bodyPr tIns="45720" vert="horz" rIns="91440" numCol="1" lIns="91440" rtlCol="0" bIns="45720">
            <a:normAutofit/>
          </a:bodyPr>
          <a:lstStyle/>
          <a:p>
            <a:pPr lvl="0"/>
            <a:r>
              <a:rPr smtClean="0" noProof="0" lang="en-US"/>
              <a:t>Click to edit Master text styles</a:t>
            </a:r>
          </a:p>
          <a:p>
            <a:pPr lvl="1"/>
            <a:r>
              <a:rPr smtClean="0" noProof="0" lang="en-US"/>
              <a:t>Second level</a:t>
            </a:r>
          </a:p>
          <a:p>
            <a:pPr lvl="2"/>
            <a:r>
              <a:rPr smtClean="0" noProof="0" lang="en-US"/>
              <a:t>Third level</a:t>
            </a:r>
          </a:p>
          <a:p>
            <a:pPr lvl="3"/>
            <a:r>
              <a:rPr smtClean="0" noProof="0" lang="en-US"/>
              <a:t>Fourth level</a:t>
            </a:r>
          </a:p>
          <a:p>
            <a:pPr lvl="4"/>
            <a:r>
              <a:rPr smtClean="0" noProof="0" lang="en-US"/>
              <a:t>Fifth level</a:t>
            </a:r>
            <a:endParaRPr noProof="0" lang="en-US"/>
          </a:p>
        </p:txBody>
      </p:sp>
      <p:sp>
        <p:nvSpPr>
          <p:cNvPr name="Footer Placeholder 5" id="6"/>
          <p:cNvSpPr>
            <a:spLocks noGrp="1"/>
          </p:cNvSpPr>
          <p:nvPr>
            <p:ph type="ftr" sz="quarter" idx="4"/>
          </p:nvPr>
        </p:nvSpPr>
        <p:spPr>
          <a:xfrm>
            <a:off y="8685213" x="0"/>
            <a:ext cy="457200" cx="2971800"/>
          </a:xfrm>
          <a:prstGeom prst="rect">
            <a:avLst/>
          </a:prstGeom>
        </p:spPr>
        <p:txBody>
          <a:bodyPr tIns="45720" vert="horz" rIns="91440" numCol="1" lIns="91440" rtlCol="0" bIns="45720" anchor="b"/>
          <a:lstStyle>
            <a:lvl1pPr algn="l">
              <a:spcBef>
                <a:spcPts val="0"/>
              </a:spcBef>
              <a:spcAft>
                <a:spcPts val="0"/>
              </a:spcAft>
              <a:defRPr sz="1200">
                <a:latin typeface="+mn-lt"/>
                <a:ea typeface="+mn-ea"/>
                <a:cs typeface="+mn-cs"/>
              </a:defRPr>
            </a:lvl1pPr>
          </a:lstStyle>
          <a:p>
            <a:pPr>
              <a:defRPr/>
            </a:pPr>
            <a:endParaRPr lang="en-US"/>
          </a:p>
        </p:txBody>
      </p:sp>
      <p:sp>
        <p:nvSpPr>
          <p:cNvPr name="Slide Number Placeholder 6" id="7"/>
          <p:cNvSpPr>
            <a:spLocks noGrp="1"/>
          </p:cNvSpPr>
          <p:nvPr>
            <p:ph type="sldNum" sz="quarter" idx="5"/>
          </p:nvPr>
        </p:nvSpPr>
        <p:spPr>
          <a:xfrm>
            <a:off y="8685213" x="3884613"/>
            <a:ext cy="457200" cx="2971800"/>
          </a:xfrm>
          <a:prstGeom prst="rect">
            <a:avLst/>
          </a:prstGeom>
        </p:spPr>
        <p:txBody>
          <a:bodyPr tIns="45720" wrap="square" vert="horz" rIns="91440" numCol="1" lIns="91440" bIns="45720" compatLnSpc="1" anchor="b" anchorCtr="0">
            <a:prstTxWarp prst="textNoShape">
              <a:avLst/>
            </a:prstTxWarp>
          </a:bodyPr>
          <a:lstStyle>
            <a:lvl1pPr algn="r">
              <a:defRPr sz="1200">
                <a:latin charset="0" typeface="Calibri"/>
              </a:defRPr>
            </a:lvl1pPr>
          </a:lstStyle>
          <a:p>
            <a:pPr>
              <a:defRPr/>
            </a:pPr>
            <a:fld type="slidenum" id="{E08FD228-D4C6-3348-9E22-522742B18B9B}">
              <a:rPr lang="en-US"/>
              <a:pPr>
                <a:defRPr/>
              </a:pPr>
              <a:t>‹#›</a:t>
            </a:fld>
            <a:endParaRPr lang="en-US"/>
          </a:p>
        </p:txBody>
      </p:sp>
    </p:spTree>
  </p:cSld>
  <p:clrMap tx1="dk1" tx2="dk2" bg1="lt1" accent6="accent6" bg2="lt2" accent5="accent5" accent4="accent4" accent3="accent3" folHlink="folHlink" accent2="accent2" hlink="hlink" accent1="accent1"/>
  <p:notesStyle>
    <a:lvl1pPr fontAlgn="base" algn="l" rtl="0" hangingPunct="0" eaLnBrk="0">
      <a:spcBef>
        <a:spcPct val="30000"/>
      </a:spcBef>
      <a:spcAft>
        <a:spcPct val="0"/>
      </a:spcAft>
      <a:defRPr sz="1200" kern="1200">
        <a:solidFill>
          <a:schemeClr val="tx1"/>
        </a:solidFill>
        <a:latin typeface="+mn-lt"/>
        <a:ea charset="-128" typeface="ＭＳ Ｐゴシック"/>
        <a:cs charset="-128" typeface="ＭＳ Ｐゴシック"/>
      </a:defRPr>
    </a:lvl1pPr>
    <a:lvl2pPr fontAlgn="base" algn="l" rtl="0" marL="457200" hangingPunct="0" eaLnBrk="0">
      <a:spcBef>
        <a:spcPct val="30000"/>
      </a:spcBef>
      <a:spcAft>
        <a:spcPct val="0"/>
      </a:spcAft>
      <a:defRPr sz="1200" kern="1200">
        <a:solidFill>
          <a:schemeClr val="tx1"/>
        </a:solidFill>
        <a:latin typeface="+mn-lt"/>
        <a:ea charset="-128" typeface="ＭＳ Ｐゴシック"/>
        <a:cs typeface="+mn-cs"/>
      </a:defRPr>
    </a:lvl2pPr>
    <a:lvl3pPr fontAlgn="base" algn="l" rtl="0" marL="914400" hangingPunct="0" eaLnBrk="0">
      <a:spcBef>
        <a:spcPct val="30000"/>
      </a:spcBef>
      <a:spcAft>
        <a:spcPct val="0"/>
      </a:spcAft>
      <a:defRPr sz="1200" kern="1200">
        <a:solidFill>
          <a:schemeClr val="tx1"/>
        </a:solidFill>
        <a:latin typeface="+mn-lt"/>
        <a:ea charset="-128" typeface="ＭＳ Ｐゴシック"/>
        <a:cs typeface="+mn-cs"/>
      </a:defRPr>
    </a:lvl3pPr>
    <a:lvl4pPr fontAlgn="base" algn="l" rtl="0" marL="1371600" hangingPunct="0" eaLnBrk="0">
      <a:spcBef>
        <a:spcPct val="30000"/>
      </a:spcBef>
      <a:spcAft>
        <a:spcPct val="0"/>
      </a:spcAft>
      <a:defRPr sz="1200" kern="1200">
        <a:solidFill>
          <a:schemeClr val="tx1"/>
        </a:solidFill>
        <a:latin typeface="+mn-lt"/>
        <a:ea charset="-128" typeface="ＭＳ Ｐゴシック"/>
        <a:cs typeface="+mn-cs"/>
      </a:defRPr>
    </a:lvl4pPr>
    <a:lvl5pPr fontAlgn="base" algn="l" rtl="0" marL="1828800" hangingPunct="0" eaLnBrk="0">
      <a:spcBef>
        <a:spcPct val="30000"/>
      </a:spcBef>
      <a:spcAft>
        <a:spcPct val="0"/>
      </a:spcAft>
      <a:defRPr sz="1200" kern="1200">
        <a:solidFill>
          <a:schemeClr val="tx1"/>
        </a:solidFill>
        <a:latin typeface="+mn-lt"/>
        <a:ea charset="-128" typeface="ＭＳ Ｐゴシック"/>
        <a:cs typeface="+mn-cs"/>
      </a:defRPr>
    </a:lvl5pPr>
    <a:lvl6pPr rtl="0" marL="2286000" latinLnBrk="0" hangingPunct="1" eaLnBrk="1" algn="l" defTabSz="914400">
      <a:defRPr sz="1200" kern="1200">
        <a:solidFill>
          <a:schemeClr val="tx1"/>
        </a:solidFill>
        <a:latin typeface="+mn-lt"/>
        <a:ea typeface="+mn-ea"/>
        <a:cs typeface="+mn-cs"/>
      </a:defRPr>
    </a:lvl6pPr>
    <a:lvl7pPr rtl="0" marL="2743200" latinLnBrk="0" hangingPunct="1" eaLnBrk="1" algn="l" defTabSz="914400">
      <a:defRPr sz="1200" kern="1200">
        <a:solidFill>
          <a:schemeClr val="tx1"/>
        </a:solidFill>
        <a:latin typeface="+mn-lt"/>
        <a:ea typeface="+mn-ea"/>
        <a:cs typeface="+mn-cs"/>
      </a:defRPr>
    </a:lvl7pPr>
    <a:lvl8pPr rtl="0" marL="3200400" latinLnBrk="0" hangingPunct="1" eaLnBrk="1" algn="l" defTabSz="914400">
      <a:defRPr sz="1200" kern="1200">
        <a:solidFill>
          <a:schemeClr val="tx1"/>
        </a:solidFill>
        <a:latin typeface="+mn-lt"/>
        <a:ea typeface="+mn-ea"/>
        <a:cs typeface="+mn-cs"/>
      </a:defRPr>
    </a:lvl8pPr>
    <a:lvl9pPr rtl="0" marL="3657600" latinLnBrk="0" hangingPunct="1" eaLnBrk="1" algn="l" defTabSz="91440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Target="../slides/slide1.xml" Type="http://schemas.openxmlformats.org/officeDocument/2006/relationships/slide" Id="rId2"/><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slides/slide11.xml" Type="http://schemas.openxmlformats.org/officeDocument/2006/relationships/slide"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slides/slide12.xml" Type="http://schemas.openxmlformats.org/officeDocument/2006/relationships/slide" Id="rId2"/><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slides/slide13.xml" Type="http://schemas.openxmlformats.org/officeDocument/2006/relationships/slide"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slides/slide14.xml" Type="http://schemas.openxmlformats.org/officeDocument/2006/relationships/slide" Id="rId2"/><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slides/slide15.xml" Type="http://schemas.openxmlformats.org/officeDocument/2006/relationships/slide"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slides/slide16.xml" Type="http://schemas.openxmlformats.org/officeDocument/2006/relationships/slide"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slides/slide17.xml" Type="http://schemas.openxmlformats.org/officeDocument/2006/relationships/slide" Id="rId2"/><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slides/slide2.xml" Type="http://schemas.openxmlformats.org/officeDocument/2006/relationships/slide" Id="rId2"/><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slides/slide4.xml" Type="http://schemas.openxmlformats.org/officeDocument/2006/relationships/slide" Id="rId2"/><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slides/slide5.xml" Type="http://schemas.openxmlformats.org/officeDocument/2006/relationships/slide" Id="rId2"/><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slides/slide6.xml" Type="http://schemas.openxmlformats.org/officeDocument/2006/relationships/slide" Id="rId2"/><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slides/slide7.xml" Type="http://schemas.openxmlformats.org/officeDocument/2006/relationships/slide" Id="rId2"/><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slides/slide8.xml" Type="http://schemas.openxmlformats.org/officeDocument/2006/relationships/slide" Id="rId2"/><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slides/slide9.xml" Type="http://schemas.openxmlformats.org/officeDocument/2006/relationships/slide" Id="rId2"/><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slides/slide10.xml" Type="http://schemas.openxmlformats.org/officeDocument/2006/relationships/slide" Id="rId2"/><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15362"/>
          <p:cNvSpPr>
            <a:spLocks noTextEdit="1" noRot="1" noGrp="1" noChangeAspect="1"/>
          </p:cNvSpPr>
          <p:nvPr>
            <p:ph type="sldImg"/>
          </p:nvPr>
        </p:nvSpPr>
        <p:spPr>
          <a:noFill/>
          <a:ln>
            <a:solidFill>
              <a:srgbClr val="000000"/>
            </a:solidFill>
            <a:miter lim="800000"/>
            <a:headEnd/>
            <a:tailEnd/>
          </a:ln>
        </p:spPr>
      </p:sp>
      <p:sp>
        <p:nvSpPr>
          <p:cNvPr name="Notes Placeholder 2" id="15363"/>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endParaRPr lang="en-US"/>
          </a:p>
        </p:txBody>
      </p:sp>
      <p:sp>
        <p:nvSpPr>
          <p:cNvPr name="Slide Number Placeholder 3" id="15364"/>
          <p:cNvSpPr>
            <a:spLocks noGrp="1"/>
          </p:cNvSpPr>
          <p:nvPr>
            <p:ph type="sldNum" sz="quarter" idx="5"/>
          </p:nvPr>
        </p:nvSpPr>
        <p:spPr>
          <a:noFill/>
          <a:ln>
            <a:miter lim="800000"/>
            <a:headEnd/>
            <a:tailEnd/>
          </a:ln>
        </p:spPr>
        <p:txBody>
          <a:bodyPr numCol="1"/>
          <a:lstStyle/>
          <a:p>
            <a:fld type="slidenum" id="{ADF988F8-24BF-FE49-BA19-2E7242EDDB44}">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34818"/>
          <p:cNvSpPr>
            <a:spLocks noTextEdit="1" noRot="1" noGrp="1" noChangeAspect="1"/>
          </p:cNvSpPr>
          <p:nvPr>
            <p:ph type="sldImg"/>
          </p:nvPr>
        </p:nvSpPr>
        <p:spPr>
          <a:noFill/>
          <a:ln>
            <a:solidFill>
              <a:srgbClr val="000000"/>
            </a:solidFill>
            <a:miter lim="800000"/>
            <a:headEnd/>
            <a:tailEnd/>
          </a:ln>
        </p:spPr>
      </p:sp>
      <p:sp>
        <p:nvSpPr>
          <p:cNvPr name="Notes Placeholder 2" id="34819"/>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through to reveal all text boxes.</a:t>
            </a:r>
          </a:p>
          <a:p>
            <a:pPr hangingPunct="1" eaLnBrk="1">
              <a:spcBef>
                <a:spcPct val="0"/>
              </a:spcBef>
            </a:pPr>
            <a:endParaRPr lang="en-US"/>
          </a:p>
        </p:txBody>
      </p:sp>
      <p:sp>
        <p:nvSpPr>
          <p:cNvPr name="Slide Number Placeholder 3" id="34820"/>
          <p:cNvSpPr>
            <a:spLocks noGrp="1"/>
          </p:cNvSpPr>
          <p:nvPr>
            <p:ph type="sldNum" sz="quarter" idx="5"/>
          </p:nvPr>
        </p:nvSpPr>
        <p:spPr>
          <a:noFill/>
          <a:ln>
            <a:miter lim="800000"/>
            <a:headEnd/>
            <a:tailEnd/>
          </a:ln>
        </p:spPr>
        <p:txBody>
          <a:bodyPr numCol="1"/>
          <a:lstStyle/>
          <a:p>
            <a:fld type="slidenum" id="{3378E5C6-AC0A-5A48-AD16-861F1CFF1722}">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36866"/>
          <p:cNvSpPr>
            <a:spLocks noTextEdit="1" noRot="1" noGrp="1" noChangeAspect="1"/>
          </p:cNvSpPr>
          <p:nvPr>
            <p:ph type="sldImg"/>
          </p:nvPr>
        </p:nvSpPr>
        <p:spPr>
          <a:noFill/>
          <a:ln>
            <a:solidFill>
              <a:srgbClr val="000000"/>
            </a:solidFill>
            <a:miter lim="800000"/>
            <a:headEnd/>
            <a:tailEnd/>
          </a:ln>
        </p:spPr>
      </p:sp>
      <p:sp>
        <p:nvSpPr>
          <p:cNvPr name="Notes Placeholder 2" id="36867"/>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show question after reading the case study, then click to show each track.</a:t>
            </a:r>
          </a:p>
          <a:p>
            <a:pPr hangingPunct="1" eaLnBrk="1">
              <a:spcBef>
                <a:spcPct val="0"/>
              </a:spcBef>
            </a:pPr>
            <a:r>
              <a:rPr lang="en-US"/>
              <a:t>The high road was broken; when asked, the woman was unable to recognize, name, and discriminate between objects. However, the low road worked; when carrying out an action like putting the mail in slots, she could judge width and depth.</a:t>
            </a:r>
          </a:p>
          <a:p>
            <a:pPr hangingPunct="1" eaLnBrk="1">
              <a:spcBef>
                <a:spcPct val="0"/>
              </a:spcBef>
            </a:pPr>
            <a:endParaRPr lang="en-US"/>
          </a:p>
          <a:p>
            <a:pPr hangingPunct="1" eaLnBrk="1">
              <a:spcBef>
                <a:spcPct val="0"/>
              </a:spcBef>
            </a:pPr>
            <a:r>
              <a:rPr lang="en-US"/>
              <a:t>Question to test reading and understanding: how does the hollow face illusion </a:t>
            </a:r>
            <a:r>
              <a:rPr sz="800" lang="en-US"/>
              <a:t>(fig. 3.4 in the text)</a:t>
            </a:r>
            <a:r>
              <a:rPr lang="en-US"/>
              <a:t> show the difference between what is going on in our visual perception and action tracks? </a:t>
            </a:r>
          </a:p>
          <a:p>
            <a:pPr hangingPunct="1" eaLnBrk="1">
              <a:spcBef>
                <a:spcPct val="0"/>
              </a:spcBef>
            </a:pPr>
            <a:r>
              <a:rPr lang="en-US"/>
              <a:t>Answer: Our perception track makes an error about whether the face is concave or convex, but our action track gets it right, reaching in to the concave face to touch a speck on the “mask.”</a:t>
            </a:r>
          </a:p>
          <a:p>
            <a:pPr hangingPunct="1" eaLnBrk="1">
              <a:spcBef>
                <a:spcPct val="0"/>
              </a:spcBef>
            </a:pPr>
            <a:endParaRPr lang="en-US"/>
          </a:p>
        </p:txBody>
      </p:sp>
      <p:sp>
        <p:nvSpPr>
          <p:cNvPr name="Slide Number Placeholder 3" id="36868"/>
          <p:cNvSpPr>
            <a:spLocks noGrp="1"/>
          </p:cNvSpPr>
          <p:nvPr>
            <p:ph type="sldNum" sz="quarter" idx="5"/>
          </p:nvPr>
        </p:nvSpPr>
        <p:spPr>
          <a:noFill/>
          <a:ln>
            <a:miter lim="800000"/>
            <a:headEnd/>
            <a:tailEnd/>
          </a:ln>
        </p:spPr>
        <p:txBody>
          <a:bodyPr numCol="1"/>
          <a:lstStyle/>
          <a:p>
            <a:fld type="slidenum" id="{B58F57C7-F494-8049-9F68-9B0716BE3193}">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38914"/>
          <p:cNvSpPr>
            <a:spLocks noTextEdit="1" noRot="1" noGrp="1" noChangeAspect="1"/>
          </p:cNvSpPr>
          <p:nvPr>
            <p:ph type="sldImg"/>
          </p:nvPr>
        </p:nvSpPr>
        <p:spPr>
          <a:noFill/>
          <a:ln>
            <a:solidFill>
              <a:srgbClr val="000000"/>
            </a:solidFill>
            <a:miter lim="800000"/>
            <a:headEnd/>
            <a:tailEnd/>
          </a:ln>
        </p:spPr>
      </p:sp>
      <p:sp>
        <p:nvSpPr>
          <p:cNvPr name="Notes Placeholder 2" id="38915"/>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reveal bullets:</a:t>
            </a:r>
          </a:p>
          <a:p>
            <a:pPr hangingPunct="1" eaLnBrk="1">
              <a:spcBef>
                <a:spcPct val="0"/>
              </a:spcBef>
            </a:pPr>
            <a:r>
              <a:rPr lang="en-US"/>
              <a:t>Whether driving and talking, or chewing gum and walking, there is a limit to how much we can pay attention to simultaneously. Generally, this is a good thing, or we could not follow a conversation in a crowded room.</a:t>
            </a:r>
          </a:p>
          <a:p>
            <a:pPr hangingPunct="1" eaLnBrk="1">
              <a:spcBef>
                <a:spcPct val="0"/>
              </a:spcBef>
            </a:pPr>
            <a:endParaRPr lang="en-US"/>
          </a:p>
          <a:p>
            <a:pPr hangingPunct="1" eaLnBrk="1">
              <a:spcBef>
                <a:spcPct val="0"/>
              </a:spcBef>
            </a:pPr>
            <a:r>
              <a:rPr lang="en-US"/>
              <a:t>Luckily, much of driving is “low road,” automatic activity, but many decisions require actual conscious attention. Driving while talking on a cell phone has been demonstrated to be much more distracting than a conversation in a car… maybe because you’re imagining a different location?</a:t>
            </a:r>
          </a:p>
          <a:p>
            <a:pPr hangingPunct="1" eaLnBrk="1">
              <a:spcBef>
                <a:spcPct val="0"/>
              </a:spcBef>
            </a:pPr>
            <a:endParaRPr lang="en-US"/>
          </a:p>
          <a:p>
            <a:pPr hangingPunct="1" eaLnBrk="1">
              <a:spcBef>
                <a:spcPct val="0"/>
              </a:spcBef>
            </a:pPr>
            <a:r>
              <a:rPr lang="en-US"/>
              <a:t>If we have a two-track mind, is texting while driving okay, because we can do each in a separate track?  How about talking on a cell phone?  How about talking to someone in the car with you?  Wherever you draw the line, this example brings up the fact that the two tracks are not completely separate from each other; there still is a limited (finite?) amount of attention available.</a:t>
            </a:r>
          </a:p>
        </p:txBody>
      </p:sp>
      <p:sp>
        <p:nvSpPr>
          <p:cNvPr name="Slide Number Placeholder 3" id="38916"/>
          <p:cNvSpPr>
            <a:spLocks noGrp="1"/>
          </p:cNvSpPr>
          <p:nvPr>
            <p:ph type="sldNum" sz="quarter" idx="5"/>
          </p:nvPr>
        </p:nvSpPr>
        <p:spPr>
          <a:noFill/>
          <a:ln>
            <a:miter lim="800000"/>
            <a:headEnd/>
            <a:tailEnd/>
          </a:ln>
        </p:spPr>
        <p:txBody>
          <a:bodyPr numCol="1"/>
          <a:lstStyle/>
          <a:p>
            <a:fld type="slidenum" id="{D0B5D2DC-2B79-D744-8BB2-5D098F3E5EF2}">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40962"/>
          <p:cNvSpPr>
            <a:spLocks noTextEdit="1" noRot="1" noGrp="1" noChangeAspect="1"/>
          </p:cNvSpPr>
          <p:nvPr>
            <p:ph type="sldImg"/>
          </p:nvPr>
        </p:nvSpPr>
        <p:spPr>
          <a:noFill/>
          <a:ln>
            <a:solidFill>
              <a:srgbClr val="000000"/>
            </a:solidFill>
            <a:miter lim="800000"/>
            <a:headEnd/>
            <a:tailEnd/>
          </a:ln>
        </p:spPr>
      </p:sp>
      <p:sp>
        <p:nvSpPr>
          <p:cNvPr name="Notes Placeholder 2" id="40963"/>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reveal text boxes.</a:t>
            </a:r>
          </a:p>
        </p:txBody>
      </p:sp>
      <p:sp>
        <p:nvSpPr>
          <p:cNvPr name="Slide Number Placeholder 3" id="40964"/>
          <p:cNvSpPr>
            <a:spLocks noGrp="1"/>
          </p:cNvSpPr>
          <p:nvPr>
            <p:ph type="sldNum" sz="quarter" idx="5"/>
          </p:nvPr>
        </p:nvSpPr>
        <p:spPr>
          <a:noFill/>
          <a:ln>
            <a:miter lim="800000"/>
            <a:headEnd/>
            <a:tailEnd/>
          </a:ln>
        </p:spPr>
        <p:txBody>
          <a:bodyPr numCol="1"/>
          <a:lstStyle/>
          <a:p>
            <a:fld type="slidenum" id="{9A537FD9-9242-C047-BAC6-04FA5E1A40F3}">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43010"/>
          <p:cNvSpPr>
            <a:spLocks noTextEdit="1" noRot="1" noGrp="1" noChangeAspect="1"/>
          </p:cNvSpPr>
          <p:nvPr>
            <p:ph type="sldImg"/>
          </p:nvPr>
        </p:nvSpPr>
        <p:spPr>
          <a:noFill/>
          <a:ln>
            <a:solidFill>
              <a:srgbClr val="000000"/>
            </a:solidFill>
            <a:miter lim="800000"/>
            <a:headEnd/>
            <a:tailEnd/>
          </a:ln>
        </p:spPr>
      </p:sp>
      <p:sp>
        <p:nvSpPr>
          <p:cNvPr name="Notes Placeholder 2" id="43011"/>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when you are ready to have the unicyclist pop out. </a:t>
            </a:r>
          </a:p>
          <a:p>
            <a:pPr hangingPunct="1" eaLnBrk="1">
              <a:spcBef>
                <a:spcPct val="0"/>
              </a:spcBef>
            </a:pPr>
            <a:r>
              <a:rPr lang="en-US"/>
              <a:t>To the students: “You may think you would notice the gorilla in the video, but probably only if you weren’t following the directions to count all the bounce passes from the white shirted player to black shirted player.”</a:t>
            </a:r>
          </a:p>
          <a:p>
            <a:pPr hangingPunct="1" eaLnBrk="1">
              <a:spcBef>
                <a:spcPct val="0"/>
              </a:spcBef>
            </a:pPr>
            <a:r>
              <a:rPr lang="en-US"/>
              <a:t>It is not possible to get free permission to show this particular video, but there are lots of videos on YouTube under “inattentional blindness.” My favorite: search for “color changing card trick.”</a:t>
            </a:r>
          </a:p>
          <a:p>
            <a:pPr hangingPunct="1" eaLnBrk="1">
              <a:spcBef>
                <a:spcPct val="0"/>
              </a:spcBef>
            </a:pPr>
            <a:endParaRPr lang="en-US"/>
          </a:p>
        </p:txBody>
      </p:sp>
      <p:sp>
        <p:nvSpPr>
          <p:cNvPr name="Slide Number Placeholder 3" id="43012"/>
          <p:cNvSpPr>
            <a:spLocks noGrp="1"/>
          </p:cNvSpPr>
          <p:nvPr>
            <p:ph type="sldNum" sz="quarter" idx="5"/>
          </p:nvPr>
        </p:nvSpPr>
        <p:spPr>
          <a:noFill/>
          <a:ln>
            <a:miter lim="800000"/>
            <a:headEnd/>
            <a:tailEnd/>
          </a:ln>
        </p:spPr>
        <p:txBody>
          <a:bodyPr numCol="1"/>
          <a:lstStyle/>
          <a:p>
            <a:fld type="slidenum" id="{BC6B7836-B890-494A-AF34-E9B393D488F5}">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45058"/>
          <p:cNvSpPr>
            <a:spLocks noTextEdit="1" noRot="1" noGrp="1" noChangeAspect="1"/>
          </p:cNvSpPr>
          <p:nvPr>
            <p:ph type="sldImg"/>
          </p:nvPr>
        </p:nvSpPr>
        <p:spPr>
          <a:noFill/>
          <a:ln>
            <a:solidFill>
              <a:srgbClr val="000000"/>
            </a:solidFill>
            <a:miter lim="800000"/>
            <a:headEnd/>
            <a:tailEnd/>
          </a:ln>
        </p:spPr>
      </p:sp>
      <p:sp>
        <p:nvSpPr>
          <p:cNvPr name="Notes Placeholder 2" id="45059"/>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fade pictures and show question. </a:t>
            </a:r>
            <a:endParaRPr lang="en-US"/>
          </a:p>
          <a:p>
            <a:pPr hangingPunct="1" eaLnBrk="1">
              <a:spcBef>
                <a:spcPct val="0"/>
              </a:spcBef>
            </a:pPr>
            <a:r>
              <a:rPr lang="en-US"/>
              <a:t>Instructor: Pictures fade first so that you can test what students were paying attention to. Those who claim to know the answer: ask what changes they recall. Then, be sure to comment that if students don’t know what clothing changes happened, that’s a GOOD thing; it’s a sign that they were using their selective attention to notice the concepts on the slide. You could add that those who admitted not noticing were showing their ability to resist hindsight bias and the overconfidence error they learned about in the previous chapter.</a:t>
            </a:r>
          </a:p>
          <a:p>
            <a:pPr hangingPunct="1" eaLnBrk="1">
              <a:spcBef>
                <a:spcPct val="0"/>
              </a:spcBef>
            </a:pPr>
            <a:r>
              <a:rPr lang="en-US" b="1"/>
              <a:t>Another click brings the pictures back</a:t>
            </a:r>
            <a:r>
              <a:rPr lang="en-US"/>
              <a:t>.</a:t>
            </a:r>
          </a:p>
        </p:txBody>
      </p:sp>
      <p:sp>
        <p:nvSpPr>
          <p:cNvPr name="Slide Number Placeholder 3" id="45060"/>
          <p:cNvSpPr>
            <a:spLocks noGrp="1"/>
          </p:cNvSpPr>
          <p:nvPr>
            <p:ph type="sldNum" sz="quarter" idx="5"/>
          </p:nvPr>
        </p:nvSpPr>
        <p:spPr>
          <a:noFill/>
          <a:ln>
            <a:miter lim="800000"/>
            <a:headEnd/>
            <a:tailEnd/>
          </a:ln>
        </p:spPr>
        <p:txBody>
          <a:bodyPr numCol="1"/>
          <a:lstStyle/>
          <a:p>
            <a:fld type="slidenum" id="{14449117-3F25-2246-8659-C6BB9D1D1053}">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47106"/>
          <p:cNvSpPr>
            <a:spLocks noTextEdit="1" noRot="1" noGrp="1" noChangeAspect="1"/>
          </p:cNvSpPr>
          <p:nvPr>
            <p:ph type="sldImg"/>
          </p:nvPr>
        </p:nvSpPr>
        <p:spPr>
          <a:noFill/>
          <a:ln>
            <a:solidFill>
              <a:srgbClr val="000000"/>
            </a:solidFill>
            <a:miter lim="800000"/>
            <a:headEnd/>
            <a:tailEnd/>
          </a:ln>
        </p:spPr>
      </p:sp>
      <p:sp>
        <p:nvSpPr>
          <p:cNvPr name="Notes Placeholder 2" id="47107"/>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No animation.</a:t>
            </a:r>
          </a:p>
          <a:p>
            <a:pPr hangingPunct="1" eaLnBrk="1">
              <a:spcBef>
                <a:spcPct val="0"/>
              </a:spcBef>
            </a:pPr>
            <a:r>
              <a:rPr lang="en-US"/>
              <a:t>Instructor: Discuss if this is simply an example of change blindness, or a sub-category of change blindness, or something different because of the choice involved. Because people were tested by being asked to explain their preference after the second taste, this result might be explained by cognitive dissonance.</a:t>
            </a:r>
          </a:p>
          <a:p>
            <a:pPr hangingPunct="1" eaLnBrk="1">
              <a:spcBef>
                <a:spcPct val="0"/>
              </a:spcBef>
            </a:pPr>
            <a:endParaRPr lang="en-US"/>
          </a:p>
        </p:txBody>
      </p:sp>
      <p:sp>
        <p:nvSpPr>
          <p:cNvPr name="Slide Number Placeholder 3" id="47108"/>
          <p:cNvSpPr>
            <a:spLocks noGrp="1"/>
          </p:cNvSpPr>
          <p:nvPr>
            <p:ph type="sldNum" sz="quarter" idx="5"/>
          </p:nvPr>
        </p:nvSpPr>
        <p:spPr>
          <a:noFill/>
          <a:ln>
            <a:miter lim="800000"/>
            <a:headEnd/>
            <a:tailEnd/>
          </a:ln>
        </p:spPr>
        <p:txBody>
          <a:bodyPr numCol="1"/>
          <a:lstStyle/>
          <a:p>
            <a:fld type="slidenum" id="{C8086A05-94C4-6D4A-9253-05559CC2175E}">
              <a:rPr lang="en-US"/>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17410"/>
          <p:cNvSpPr>
            <a:spLocks noTextEdit="1" noRot="1" noGrp="1" noChangeAspect="1"/>
          </p:cNvSpPr>
          <p:nvPr>
            <p:ph type="sldImg"/>
          </p:nvPr>
        </p:nvSpPr>
        <p:spPr>
          <a:noFill/>
          <a:ln>
            <a:solidFill>
              <a:srgbClr val="000000"/>
            </a:solidFill>
            <a:miter lim="800000"/>
            <a:headEnd/>
            <a:tailEnd/>
          </a:ln>
        </p:spPr>
      </p:sp>
      <p:sp>
        <p:nvSpPr>
          <p:cNvPr name="Notes Placeholder 2" id="17411"/>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endParaRPr lang="en-US"/>
          </a:p>
        </p:txBody>
      </p:sp>
      <p:sp>
        <p:nvSpPr>
          <p:cNvPr name="Slide Number Placeholder 3" id="17412"/>
          <p:cNvSpPr>
            <a:spLocks noGrp="1"/>
          </p:cNvSpPr>
          <p:nvPr>
            <p:ph type="sldNum" sz="quarter" idx="5"/>
          </p:nvPr>
        </p:nvSpPr>
        <p:spPr>
          <a:noFill/>
          <a:ln>
            <a:miter lim="800000"/>
            <a:headEnd/>
            <a:tailEnd/>
          </a:ln>
        </p:spPr>
        <p:txBody>
          <a:bodyPr numCol="1"/>
          <a:lstStyle/>
          <a:p>
            <a:fld type="slidenum" id="{AA5AE001-D493-A241-9498-4BA98626EAB9}">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20482"/>
          <p:cNvSpPr>
            <a:spLocks noTextEdit="1" noRot="1" noGrp="1" noChangeAspect="1"/>
          </p:cNvSpPr>
          <p:nvPr>
            <p:ph type="sldImg"/>
          </p:nvPr>
        </p:nvSpPr>
        <p:spPr>
          <a:noFill/>
          <a:ln>
            <a:solidFill>
              <a:srgbClr val="000000"/>
            </a:solidFill>
            <a:miter lim="800000"/>
            <a:headEnd/>
            <a:tailEnd/>
          </a:ln>
        </p:spPr>
      </p:sp>
      <p:sp>
        <p:nvSpPr>
          <p:cNvPr name="Notes Placeholder 2" id="20483"/>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reveal bullets and definition</a:t>
            </a:r>
          </a:p>
          <a:p>
            <a:pPr hangingPunct="1" eaLnBrk="1">
              <a:spcBef>
                <a:spcPct val="0"/>
              </a:spcBef>
            </a:pPr>
            <a:r>
              <a:rPr lang="en-US"/>
              <a:t>Instructor: Other comments for the class or for the slide, clarifying the word “awareness” in the definition:</a:t>
            </a:r>
          </a:p>
          <a:p>
            <a:pPr hangingPunct="1" eaLnBrk="1">
              <a:spcBef>
                <a:spcPct val="0"/>
              </a:spcBef>
            </a:pPr>
            <a:r>
              <a:rPr lang="en-US"/>
              <a:t>“seeing one’s foot (and sniffing it) may be a dog’s level of awareness.”  </a:t>
            </a:r>
          </a:p>
          <a:p>
            <a:pPr hangingPunct="1" eaLnBrk="1">
              <a:spcBef>
                <a:spcPct val="0"/>
              </a:spcBef>
            </a:pPr>
            <a:r>
              <a:rPr lang="en-US"/>
              <a:t>Humans uniquely may have a narrative experience of that awareness, with identity as part of the narrative. We can react to a noise AND tell a mental story about how we reacted, even if a strict behaviorist might see that story as irrelevant. We see the foot at the end of the bed as part of ourselves; if we had a tail, we would not chase it. People can look in a mirror and see not just a set of features but a face, a self. </a:t>
            </a:r>
          </a:p>
        </p:txBody>
      </p:sp>
      <p:sp>
        <p:nvSpPr>
          <p:cNvPr name="Slide Number Placeholder 3" id="20484"/>
          <p:cNvSpPr>
            <a:spLocks noGrp="1"/>
          </p:cNvSpPr>
          <p:nvPr>
            <p:ph type="sldNum" sz="quarter" idx="5"/>
          </p:nvPr>
        </p:nvSpPr>
        <p:spPr>
          <a:noFill/>
          <a:ln>
            <a:miter lim="800000"/>
            <a:headEnd/>
            <a:tailEnd/>
          </a:ln>
        </p:spPr>
        <p:txBody>
          <a:bodyPr numCol="1"/>
          <a:lstStyle/>
          <a:p>
            <a:fld type="slidenum" id="{BDC074C3-CECE-C842-AA40-808B046399A8}">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22530"/>
          <p:cNvSpPr>
            <a:spLocks noTextEdit="1" noRot="1" noGrp="1" noChangeAspect="1"/>
          </p:cNvSpPr>
          <p:nvPr>
            <p:ph type="sldImg"/>
          </p:nvPr>
        </p:nvSpPr>
        <p:spPr>
          <a:noFill/>
          <a:ln>
            <a:solidFill>
              <a:srgbClr val="000000"/>
            </a:solidFill>
            <a:miter lim="800000"/>
            <a:headEnd/>
            <a:tailEnd/>
          </a:ln>
        </p:spPr>
      </p:sp>
      <p:sp>
        <p:nvSpPr>
          <p:cNvPr name="Notes Placeholder 2" id="22531"/>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i="1"/>
              <a:t>You may consider this slide unnecessary if you’ve used slide #2 as an overview.</a:t>
            </a:r>
            <a:endParaRPr lang="en-US"/>
          </a:p>
          <a:p>
            <a:pPr hangingPunct="1" eaLnBrk="1">
              <a:spcBef>
                <a:spcPct val="0"/>
              </a:spcBef>
            </a:pPr>
            <a:r>
              <a:rPr lang="en-US" b="1"/>
              <a:t>Click to reveal bullets.</a:t>
            </a:r>
          </a:p>
          <a:p>
            <a:pPr hangingPunct="1" eaLnBrk="1">
              <a:spcBef>
                <a:spcPct val="0"/>
              </a:spcBef>
            </a:pPr>
            <a:endParaRPr lang="en-US"/>
          </a:p>
          <a:p>
            <a:pPr hangingPunct="1" eaLnBrk="1">
              <a:spcBef>
                <a:spcPct val="0"/>
              </a:spcBef>
            </a:pPr>
            <a:endParaRPr lang="en-US"/>
          </a:p>
        </p:txBody>
      </p:sp>
      <p:sp>
        <p:nvSpPr>
          <p:cNvPr name="Slide Number Placeholder 3" id="22532"/>
          <p:cNvSpPr>
            <a:spLocks noGrp="1"/>
          </p:cNvSpPr>
          <p:nvPr>
            <p:ph type="sldNum" sz="quarter" idx="5"/>
          </p:nvPr>
        </p:nvSpPr>
        <p:spPr>
          <a:noFill/>
          <a:ln>
            <a:miter lim="800000"/>
            <a:headEnd/>
            <a:tailEnd/>
          </a:ln>
        </p:spPr>
        <p:txBody>
          <a:bodyPr numCol="1"/>
          <a:lstStyle/>
          <a:p>
            <a:fld type="slidenum" id="{9154A273-39FA-7A40-9166-3BAFC69AC961}">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24578"/>
          <p:cNvSpPr>
            <a:spLocks noTextEdit="1" noRot="1" noGrp="1" noChangeAspect="1"/>
          </p:cNvSpPr>
          <p:nvPr>
            <p:ph type="sldImg"/>
          </p:nvPr>
        </p:nvSpPr>
        <p:spPr>
          <a:noFill/>
          <a:ln>
            <a:solidFill>
              <a:srgbClr val="000000"/>
            </a:solidFill>
            <a:miter lim="800000"/>
            <a:headEnd/>
            <a:tailEnd/>
          </a:ln>
        </p:spPr>
      </p:sp>
      <p:sp>
        <p:nvSpPr>
          <p:cNvPr name="Notes Placeholder 2" id="24579"/>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No animation.</a:t>
            </a:r>
          </a:p>
          <a:p>
            <a:pPr hangingPunct="1" eaLnBrk="1">
              <a:spcBef>
                <a:spcPct val="0"/>
              </a:spcBef>
            </a:pPr>
            <a:r>
              <a:rPr lang="en-US"/>
              <a:t>Instructor: Students can be asked, “Where in this table would you put marijuana use?  Or ‘blanking out’ during trauma?”</a:t>
            </a:r>
          </a:p>
          <a:p>
            <a:pPr hangingPunct="1" eaLnBrk="1">
              <a:spcBef>
                <a:spcPct val="0"/>
              </a:spcBef>
            </a:pPr>
            <a:endParaRPr lang="en-US"/>
          </a:p>
        </p:txBody>
      </p:sp>
      <p:sp>
        <p:nvSpPr>
          <p:cNvPr name="Slide Number Placeholder 3" id="24580"/>
          <p:cNvSpPr>
            <a:spLocks noGrp="1"/>
          </p:cNvSpPr>
          <p:nvPr>
            <p:ph type="sldNum" sz="quarter" idx="5"/>
          </p:nvPr>
        </p:nvSpPr>
        <p:spPr>
          <a:noFill/>
          <a:ln>
            <a:miter lim="800000"/>
            <a:headEnd/>
            <a:tailEnd/>
          </a:ln>
        </p:spPr>
        <p:txBody>
          <a:bodyPr numCol="1"/>
          <a:lstStyle/>
          <a:p>
            <a:fld type="slidenum" id="{C735F0FA-F91C-3646-8F02-EA5BCEF423E4}">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26626"/>
          <p:cNvSpPr>
            <a:spLocks noTextEdit="1" noRot="1" noGrp="1" noChangeAspect="1"/>
          </p:cNvSpPr>
          <p:nvPr>
            <p:ph type="sldImg"/>
          </p:nvPr>
        </p:nvSpPr>
        <p:spPr>
          <a:noFill/>
          <a:ln>
            <a:solidFill>
              <a:srgbClr val="000000"/>
            </a:solidFill>
            <a:miter lim="800000"/>
            <a:headEnd/>
            <a:tailEnd/>
          </a:ln>
        </p:spPr>
      </p:sp>
      <p:sp>
        <p:nvSpPr>
          <p:cNvPr name="Notes Placeholder 2" id="26627"/>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No animation.</a:t>
            </a:r>
          </a:p>
          <a:p>
            <a:pPr hangingPunct="1" eaLnBrk="1">
              <a:spcBef>
                <a:spcPct val="0"/>
              </a:spcBef>
            </a:pPr>
            <a:endParaRPr lang="en-US" b="1"/>
          </a:p>
        </p:txBody>
      </p:sp>
      <p:sp>
        <p:nvSpPr>
          <p:cNvPr name="Slide Number Placeholder 3" id="26628"/>
          <p:cNvSpPr>
            <a:spLocks noGrp="1"/>
          </p:cNvSpPr>
          <p:nvPr>
            <p:ph type="sldNum" sz="quarter" idx="5"/>
          </p:nvPr>
        </p:nvSpPr>
        <p:spPr>
          <a:noFill/>
          <a:ln>
            <a:miter lim="800000"/>
            <a:headEnd/>
            <a:tailEnd/>
          </a:ln>
        </p:spPr>
        <p:txBody>
          <a:bodyPr numCol="1"/>
          <a:lstStyle/>
          <a:p>
            <a:fld type="slidenum" id="{C2805D80-0095-9049-B73D-C972222180C5}">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28674"/>
          <p:cNvSpPr>
            <a:spLocks noTextEdit="1" noRot="1" noGrp="1" noChangeAspect="1"/>
          </p:cNvSpPr>
          <p:nvPr>
            <p:ph type="sldImg"/>
          </p:nvPr>
        </p:nvSpPr>
        <p:spPr>
          <a:noFill/>
          <a:ln>
            <a:solidFill>
              <a:srgbClr val="000000"/>
            </a:solidFill>
            <a:miter lim="800000"/>
            <a:headEnd/>
            <a:tailEnd/>
          </a:ln>
        </p:spPr>
      </p:sp>
      <p:sp>
        <p:nvSpPr>
          <p:cNvPr name="Notes Placeholder 2" id="28675"/>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Automatic animation for “Finding” sequence, click to show “Debate” sequence.</a:t>
            </a:r>
          </a:p>
          <a:p>
            <a:pPr hangingPunct="1" eaLnBrk="1">
              <a:spcBef>
                <a:spcPct val="0"/>
              </a:spcBef>
            </a:pPr>
            <a:r>
              <a:rPr lang="en-US"/>
              <a:t>Instructor: It is easy to draw the wrong conclusions from this finding, such as turning anecdotes into generalizations, or thinking that all unconscious patients have an inner conscious life.</a:t>
            </a:r>
          </a:p>
          <a:p>
            <a:pPr hangingPunct="1" eaLnBrk="1">
              <a:spcBef>
                <a:spcPct val="0"/>
              </a:spcBef>
            </a:pPr>
            <a:endParaRPr lang="en-US"/>
          </a:p>
          <a:p>
            <a:pPr hangingPunct="1" eaLnBrk="1">
              <a:spcBef>
                <a:spcPct val="0"/>
              </a:spcBef>
            </a:pPr>
            <a:r>
              <a:rPr lang="en-US"/>
              <a:t>Debate: This view doesn’t tell us how synchronized brain activity creates the human level of self-awareness. However, it may show when enough of the brain is involved that it may feel like a unified experience that we can notice, as opposed to “unconscious” activity such as how we position a leg movement on stairs so that our foot lands on the next step.</a:t>
            </a:r>
          </a:p>
          <a:p>
            <a:pPr hangingPunct="1" eaLnBrk="1">
              <a:spcBef>
                <a:spcPct val="0"/>
              </a:spcBef>
            </a:pPr>
            <a:endParaRPr lang="en-US"/>
          </a:p>
        </p:txBody>
      </p:sp>
      <p:sp>
        <p:nvSpPr>
          <p:cNvPr name="Slide Number Placeholder 3" id="28676"/>
          <p:cNvSpPr>
            <a:spLocks noGrp="1"/>
          </p:cNvSpPr>
          <p:nvPr>
            <p:ph type="sldNum" sz="quarter" idx="5"/>
          </p:nvPr>
        </p:nvSpPr>
        <p:spPr>
          <a:noFill/>
          <a:ln>
            <a:miter lim="800000"/>
            <a:headEnd/>
            <a:tailEnd/>
          </a:ln>
        </p:spPr>
        <p:txBody>
          <a:bodyPr numCol="1"/>
          <a:lstStyle/>
          <a:p>
            <a:fld type="slidenum" id="{1F23C192-439E-FB42-8758-A939878C1B01}">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30722"/>
          <p:cNvSpPr>
            <a:spLocks noTextEdit="1" noRot="1" noGrp="1" noChangeAspect="1"/>
          </p:cNvSpPr>
          <p:nvPr>
            <p:ph type="sldImg"/>
          </p:nvPr>
        </p:nvSpPr>
        <p:spPr>
          <a:noFill/>
          <a:ln>
            <a:solidFill>
              <a:srgbClr val="000000"/>
            </a:solidFill>
            <a:miter lim="800000"/>
            <a:headEnd/>
            <a:tailEnd/>
          </a:ln>
        </p:spPr>
      </p:sp>
      <p:sp>
        <p:nvSpPr>
          <p:cNvPr name="Notes Placeholder 2" id="30723"/>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Automatic animation for high track and low track. Click to show start of example. Click again to show the rest of the example.</a:t>
            </a:r>
            <a:endParaRPr lang="en-US"/>
          </a:p>
        </p:txBody>
      </p:sp>
      <p:sp>
        <p:nvSpPr>
          <p:cNvPr name="Slide Number Placeholder 3" id="30724"/>
          <p:cNvSpPr>
            <a:spLocks noGrp="1"/>
          </p:cNvSpPr>
          <p:nvPr>
            <p:ph type="sldNum" sz="quarter" idx="5"/>
          </p:nvPr>
        </p:nvSpPr>
        <p:spPr>
          <a:noFill/>
          <a:ln>
            <a:miter lim="800000"/>
            <a:headEnd/>
            <a:tailEnd/>
          </a:ln>
        </p:spPr>
        <p:txBody>
          <a:bodyPr numCol="1"/>
          <a:lstStyle/>
          <a:p>
            <a:fld type="slidenum" id="{6050BA92-BDB0-B34E-8AD4-622332A2B4B0}">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Slide Image Placeholder 1" id="32770"/>
          <p:cNvSpPr>
            <a:spLocks noTextEdit="1" noRot="1" noGrp="1" noChangeAspect="1"/>
          </p:cNvSpPr>
          <p:nvPr>
            <p:ph type="sldImg"/>
          </p:nvPr>
        </p:nvSpPr>
        <p:spPr>
          <a:noFill/>
          <a:ln>
            <a:solidFill>
              <a:srgbClr val="000000"/>
            </a:solidFill>
            <a:miter lim="800000"/>
            <a:headEnd/>
            <a:tailEnd/>
          </a:ln>
        </p:spPr>
      </p:sp>
      <p:sp>
        <p:nvSpPr>
          <p:cNvPr name="Notes Placeholder 2" id="32771"/>
          <p:cNvSpPr>
            <a:spLocks noGrp="1"/>
          </p:cNvSpPr>
          <p:nvPr>
            <p:ph type="body" idx="1"/>
          </p:nvPr>
        </p:nvSpPr>
        <p:spPr>
          <a:noFill/>
        </p:spPr>
        <p:txBody>
          <a:bodyPr wrap="square" numCol="1" compatLnSpc="1" anchor="t" anchorCtr="0">
            <a:prstTxWarp prst="textNoShape">
              <a:avLst/>
            </a:prstTxWarp>
          </a:bodyPr>
          <a:lstStyle/>
          <a:p>
            <a:pPr hangingPunct="1" eaLnBrk="1">
              <a:spcBef>
                <a:spcPct val="0"/>
              </a:spcBef>
            </a:pPr>
            <a:r>
              <a:rPr lang="en-US" b="1"/>
              <a:t>Click to reveal bullets and then sidebar with bullets.</a:t>
            </a:r>
          </a:p>
          <a:p>
            <a:pPr hangingPunct="1" eaLnBrk="1">
              <a:spcBef>
                <a:spcPct val="0"/>
              </a:spcBef>
            </a:pPr>
            <a:r>
              <a:rPr lang="en-US"/>
              <a:t>Third bullet: this is similar to Wilhelm Wundt’s experiment in the late 1800s, in which participants were quicker to push a button about seeing the ball fall than they were about being </a:t>
            </a:r>
            <a:r>
              <a:rPr u="sng" lang="en-US"/>
              <a:t>aware</a:t>
            </a:r>
            <a:r>
              <a:rPr lang="en-US"/>
              <a:t> of hearing the ball fall. The delay is not for the same reason…hopefully this generates a good discussion, maybe even about whether free will is an illusion. However, the facts bring us back to the two-track topic; that conscious awareness of an action is not as fast a process as simply taking the action.</a:t>
            </a:r>
          </a:p>
        </p:txBody>
      </p:sp>
      <p:sp>
        <p:nvSpPr>
          <p:cNvPr name="Slide Number Placeholder 3" id="32772"/>
          <p:cNvSpPr>
            <a:spLocks noGrp="1"/>
          </p:cNvSpPr>
          <p:nvPr>
            <p:ph type="sldNum" sz="quarter" idx="5"/>
          </p:nvPr>
        </p:nvSpPr>
        <p:spPr>
          <a:noFill/>
          <a:ln>
            <a:miter lim="800000"/>
            <a:headEnd/>
            <a:tailEnd/>
          </a:ln>
        </p:spPr>
        <p:txBody>
          <a:bodyPr numCol="1"/>
          <a:lstStyle/>
          <a:p>
            <a:fld type="slidenum" id="{D1768945-881C-D64A-B152-A6A429659950}">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title" preserve="1" mc:Ignorable="mv" mc:PreserveAttributes="mv:*">
  <p:cSld name="Title Slide">
    <p:spTree>
      <p:nvGrpSpPr>
        <p:cNvPr name="" id="1"/>
        <p:cNvGrpSpPr/>
        <p:nvPr/>
      </p:nvGrpSpPr>
      <p:grpSpPr>
        <a:xfrm>
          <a:off y="0" x="0"/>
          <a:ext cy="0" cx="0"/>
          <a:chOff y="0" x="0"/>
          <a:chExt cy="0" cx="0"/>
        </a:xfrm>
      </p:grpSpPr>
      <p:sp>
        <p:nvSpPr>
          <p:cNvPr name="Title 1" id="2"/>
          <p:cNvSpPr>
            <a:spLocks noGrp="1"/>
          </p:cNvSpPr>
          <p:nvPr>
            <p:ph type="ctrTitle"/>
          </p:nvPr>
        </p:nvSpPr>
        <p:spPr>
          <a:xfrm>
            <a:off y="2130425" x="685800"/>
            <a:ext cy="1470025" cx="7772400"/>
          </a:xfrm>
        </p:spPr>
        <p:txBody>
          <a:bodyPr numCol="1"/>
          <a:lstStyle/>
          <a:p>
            <a:r>
              <a:rPr smtClean="0" lang="en-US"/>
              <a:t>Click to edit Master title style</a:t>
            </a:r>
            <a:endParaRPr lang="en-US"/>
          </a:p>
        </p:txBody>
      </p:sp>
      <p:sp>
        <p:nvSpPr>
          <p:cNvPr name="Subtitle 2" id="3"/>
          <p:cNvSpPr>
            <a:spLocks noGrp="1"/>
          </p:cNvSpPr>
          <p:nvPr>
            <p:ph type="subTitle" idx="1"/>
          </p:nvPr>
        </p:nvSpPr>
        <p:spPr>
          <a:xfrm>
            <a:off y="3886200" x="1371600"/>
            <a:ext cy="1752600" cx="6400800"/>
          </a:xfrm>
        </p:spPr>
        <p:txBody>
          <a:bodyPr numCol="1"/>
          <a:lstStyle>
            <a:lvl1pPr algn="ctr" marL="0" indent="0">
              <a:buNone/>
              <a:defRPr>
                <a:solidFill>
                  <a:schemeClr val="tx1">
                    <a:tint val="75000"/>
                  </a:schemeClr>
                </a:solidFill>
              </a:defRPr>
            </a:lvl1pPr>
            <a:lvl2pPr algn="ctr" marL="457200" indent="0">
              <a:buNone/>
              <a:defRPr>
                <a:solidFill>
                  <a:schemeClr val="tx1">
                    <a:tint val="75000"/>
                  </a:schemeClr>
                </a:solidFill>
              </a:defRPr>
            </a:lvl2pPr>
            <a:lvl3pPr algn="ctr" marL="914400" indent="0">
              <a:buNone/>
              <a:defRPr>
                <a:solidFill>
                  <a:schemeClr val="tx1">
                    <a:tint val="75000"/>
                  </a:schemeClr>
                </a:solidFill>
              </a:defRPr>
            </a:lvl3pPr>
            <a:lvl4pPr algn="ctr" marL="1371600" indent="0">
              <a:buNone/>
              <a:defRPr>
                <a:solidFill>
                  <a:schemeClr val="tx1">
                    <a:tint val="75000"/>
                  </a:schemeClr>
                </a:solidFill>
              </a:defRPr>
            </a:lvl4pPr>
            <a:lvl5pPr algn="ctr" marL="1828800" indent="0">
              <a:buNone/>
              <a:defRPr>
                <a:solidFill>
                  <a:schemeClr val="tx1">
                    <a:tint val="75000"/>
                  </a:schemeClr>
                </a:solidFill>
              </a:defRPr>
            </a:lvl5pPr>
            <a:lvl6pPr algn="ctr" marL="2286000" indent="0">
              <a:buNone/>
              <a:defRPr>
                <a:solidFill>
                  <a:schemeClr val="tx1">
                    <a:tint val="75000"/>
                  </a:schemeClr>
                </a:solidFill>
              </a:defRPr>
            </a:lvl6pPr>
            <a:lvl7pPr algn="ctr" marL="2743200" indent="0">
              <a:buNone/>
              <a:defRPr>
                <a:solidFill>
                  <a:schemeClr val="tx1">
                    <a:tint val="75000"/>
                  </a:schemeClr>
                </a:solidFill>
              </a:defRPr>
            </a:lvl7pPr>
            <a:lvl8pPr algn="ctr" marL="3200400" indent="0">
              <a:buNone/>
              <a:defRPr>
                <a:solidFill>
                  <a:schemeClr val="tx1">
                    <a:tint val="75000"/>
                  </a:schemeClr>
                </a:solidFill>
              </a:defRPr>
            </a:lvl8pPr>
            <a:lvl9pPr algn="ctr" marL="3657600" indent="0">
              <a:buNone/>
              <a:defRPr>
                <a:solidFill>
                  <a:schemeClr val="tx1">
                    <a:tint val="75000"/>
                  </a:schemeClr>
                </a:solidFill>
              </a:defRPr>
            </a:lvl9pPr>
          </a:lstStyle>
          <a:p>
            <a:r>
              <a:rPr smtClean="0" lang="en-US"/>
              <a:t>Click to edit Master subtitle style</a:t>
            </a:r>
            <a:endParaRPr lang="en-US"/>
          </a:p>
        </p:txBody>
      </p:sp>
      <p:sp>
        <p:nvSpPr>
          <p:cNvPr name="Date Placeholder 3" id="4"/>
          <p:cNvSpPr>
            <a:spLocks noGrp="1"/>
          </p:cNvSpPr>
          <p:nvPr>
            <p:ph type="dt" sz="half" idx="10"/>
          </p:nvPr>
        </p:nvSpPr>
        <p:spPr/>
        <p:txBody>
          <a:bodyPr numCol="1"/>
          <a:lstStyle>
            <a:lvl1pPr>
              <a:defRPr/>
            </a:lvl1pPr>
          </a:lstStyle>
          <a:p>
            <a:pPr>
              <a:defRPr/>
            </a:pPr>
            <a:fld type="datetime1" id="{D81ED684-4AD0-F34C-9AAB-6063725235AA}">
              <a:rPr lang="en-US"/>
              <a:pPr>
                <a:defRPr/>
              </a:pPr>
              <a:t>11/4/14</a:t>
            </a:fld>
            <a:endParaRPr lang="en-US"/>
          </a:p>
        </p:txBody>
      </p:sp>
      <p:sp>
        <p:nvSpPr>
          <p:cNvPr name="Footer Placeholder 4" id="5"/>
          <p:cNvSpPr>
            <a:spLocks noGrp="1"/>
          </p:cNvSpPr>
          <p:nvPr>
            <p:ph type="ftr" sz="quarter" idx="11"/>
          </p:nvPr>
        </p:nvSpPr>
        <p:spPr/>
        <p:txBody>
          <a:bodyPr numCol="1"/>
          <a:lstStyle>
            <a:lvl1pPr>
              <a:defRPr/>
            </a:lvl1pPr>
          </a:lstStyle>
          <a:p>
            <a:pPr>
              <a:defRPr/>
            </a:pPr>
            <a:endParaRPr lang="en-US"/>
          </a:p>
        </p:txBody>
      </p:sp>
      <p:sp>
        <p:nvSpPr>
          <p:cNvPr name="Slide Number Placeholder 5" id="6"/>
          <p:cNvSpPr>
            <a:spLocks noGrp="1"/>
          </p:cNvSpPr>
          <p:nvPr>
            <p:ph type="sldNum" sz="quarter" idx="12"/>
          </p:nvPr>
        </p:nvSpPr>
        <p:spPr/>
        <p:txBody>
          <a:bodyPr numCol="1"/>
          <a:lstStyle>
            <a:lvl1pPr>
              <a:defRPr/>
            </a:lvl1pPr>
          </a:lstStyle>
          <a:p>
            <a:pPr>
              <a:defRPr/>
            </a:pPr>
            <a:fld type="slidenum" id="{BA015916-48FE-3445-9456-C0F3733C9466}">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vertTx" preserve="1" mc:Ignorable="mv" mc:PreserveAttributes="mv:*">
  <p:cSld name="Title and Vertical Tex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Vertical Text Placeholder 2" id="3"/>
          <p:cNvSpPr>
            <a:spLocks noGrp="1"/>
          </p:cNvSpPr>
          <p:nvPr>
            <p:ph type="body" idx="1" orient="vert"/>
          </p:nvPr>
        </p:nvSpPr>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pPr>
              <a:defRPr/>
            </a:pPr>
            <a:fld type="datetime1" id="{F7EEB9F2-2A98-8141-AB6B-D42091CC0E9A}">
              <a:rPr lang="en-US"/>
              <a:pPr>
                <a:defRPr/>
              </a:pPr>
              <a:t>11/4/14</a:t>
            </a:fld>
            <a:endParaRPr lang="en-US"/>
          </a:p>
        </p:txBody>
      </p:sp>
      <p:sp>
        <p:nvSpPr>
          <p:cNvPr name="Footer Placeholder 4" id="5"/>
          <p:cNvSpPr>
            <a:spLocks noGrp="1"/>
          </p:cNvSpPr>
          <p:nvPr>
            <p:ph type="ftr" sz="quarter" idx="11"/>
          </p:nvPr>
        </p:nvSpPr>
        <p:spPr/>
        <p:txBody>
          <a:bodyPr numCol="1"/>
          <a:lstStyle>
            <a:lvl1pPr>
              <a:defRPr/>
            </a:lvl1pPr>
          </a:lstStyle>
          <a:p>
            <a:pPr>
              <a:defRPr/>
            </a:pPr>
            <a:endParaRPr lang="en-US"/>
          </a:p>
        </p:txBody>
      </p:sp>
      <p:sp>
        <p:nvSpPr>
          <p:cNvPr name="Slide Number Placeholder 5" id="6"/>
          <p:cNvSpPr>
            <a:spLocks noGrp="1"/>
          </p:cNvSpPr>
          <p:nvPr>
            <p:ph type="sldNum" sz="quarter" idx="12"/>
          </p:nvPr>
        </p:nvSpPr>
        <p:spPr/>
        <p:txBody>
          <a:bodyPr numCol="1"/>
          <a:lstStyle>
            <a:lvl1pPr>
              <a:defRPr/>
            </a:lvl1pPr>
          </a:lstStyle>
          <a:p>
            <a:pPr>
              <a:defRPr/>
            </a:pPr>
            <a:fld type="slidenum" id="{473B3F45-9658-1345-BAB4-C7959C1CED8D}">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vertTitleAndTx" preserve="1" mc:Ignorable="mv" mc:PreserveAttributes="mv:*">
  <p:cSld name="Vertical Title and Text">
    <p:spTree>
      <p:nvGrpSpPr>
        <p:cNvPr name="" id="1"/>
        <p:cNvGrpSpPr/>
        <p:nvPr/>
      </p:nvGrpSpPr>
      <p:grpSpPr>
        <a:xfrm>
          <a:off y="0" x="0"/>
          <a:ext cy="0" cx="0"/>
          <a:chOff y="0" x="0"/>
          <a:chExt cy="0" cx="0"/>
        </a:xfrm>
      </p:grpSpPr>
      <p:sp>
        <p:nvSpPr>
          <p:cNvPr name="Vertical Title 1" id="2"/>
          <p:cNvSpPr>
            <a:spLocks noGrp="1"/>
          </p:cNvSpPr>
          <p:nvPr>
            <p:ph type="title" orient="vert"/>
          </p:nvPr>
        </p:nvSpPr>
        <p:spPr>
          <a:xfrm>
            <a:off y="274638" x="6629400"/>
            <a:ext cy="5851525" cx="2057400"/>
          </a:xfrm>
        </p:spPr>
        <p:txBody>
          <a:bodyPr vert="eaVert" numCol="1"/>
          <a:lstStyle/>
          <a:p>
            <a:r>
              <a:rPr smtClean="0" lang="en-US"/>
              <a:t>Click to edit Master title style</a:t>
            </a:r>
            <a:endParaRPr lang="en-US"/>
          </a:p>
        </p:txBody>
      </p:sp>
      <p:sp>
        <p:nvSpPr>
          <p:cNvPr name="Vertical Text Placeholder 2" id="3"/>
          <p:cNvSpPr>
            <a:spLocks noGrp="1"/>
          </p:cNvSpPr>
          <p:nvPr>
            <p:ph type="body" idx="1" orient="vert"/>
          </p:nvPr>
        </p:nvSpPr>
        <p:spPr>
          <a:xfrm>
            <a:off y="274638" x="457200"/>
            <a:ext cy="5851525" cx="6019800"/>
          </a:xfrm>
        </p:spPr>
        <p:txBody>
          <a:bodyPr vert="eaVert"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pPr>
              <a:defRPr/>
            </a:pPr>
            <a:fld type="datetime1" id="{5359E78D-BF52-4949-A56F-C4F57C0E37C6}">
              <a:rPr lang="en-US"/>
              <a:pPr>
                <a:defRPr/>
              </a:pPr>
              <a:t>11/4/14</a:t>
            </a:fld>
            <a:endParaRPr lang="en-US"/>
          </a:p>
        </p:txBody>
      </p:sp>
      <p:sp>
        <p:nvSpPr>
          <p:cNvPr name="Footer Placeholder 4" id="5"/>
          <p:cNvSpPr>
            <a:spLocks noGrp="1"/>
          </p:cNvSpPr>
          <p:nvPr>
            <p:ph type="ftr" sz="quarter" idx="11"/>
          </p:nvPr>
        </p:nvSpPr>
        <p:spPr/>
        <p:txBody>
          <a:bodyPr numCol="1"/>
          <a:lstStyle>
            <a:lvl1pPr>
              <a:defRPr/>
            </a:lvl1pPr>
          </a:lstStyle>
          <a:p>
            <a:pPr>
              <a:defRPr/>
            </a:pPr>
            <a:endParaRPr lang="en-US"/>
          </a:p>
        </p:txBody>
      </p:sp>
      <p:sp>
        <p:nvSpPr>
          <p:cNvPr name="Slide Number Placeholder 5" id="6"/>
          <p:cNvSpPr>
            <a:spLocks noGrp="1"/>
          </p:cNvSpPr>
          <p:nvPr>
            <p:ph type="sldNum" sz="quarter" idx="12"/>
          </p:nvPr>
        </p:nvSpPr>
        <p:spPr/>
        <p:txBody>
          <a:bodyPr numCol="1"/>
          <a:lstStyle>
            <a:lvl1pPr>
              <a:defRPr/>
            </a:lvl1pPr>
          </a:lstStyle>
          <a:p>
            <a:pPr>
              <a:defRPr/>
            </a:pPr>
            <a:fld type="slidenum" id="{14A1AE6B-F9A7-5B4D-AFF7-B2EDD177501E}">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obj" preserve="1" mc:Ignorable="mv" mc:PreserveAttributes="mv:*">
  <p:cSld name="Title and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idx="1"/>
          </p:nvPr>
        </p:nvSpPr>
        <p:spPr/>
        <p:txBody>
          <a:bodyPr numCol="1"/>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4"/>
          <p:cNvSpPr>
            <a:spLocks noGrp="1"/>
          </p:cNvSpPr>
          <p:nvPr>
            <p:ph type="dt" sz="half" idx="10"/>
          </p:nvPr>
        </p:nvSpPr>
        <p:spPr/>
        <p:txBody>
          <a:bodyPr numCol="1"/>
          <a:lstStyle>
            <a:lvl1pPr>
              <a:defRPr/>
            </a:lvl1pPr>
          </a:lstStyle>
          <a:p>
            <a:pPr>
              <a:defRPr/>
            </a:pPr>
            <a:fld type="datetime1" id="{E0E34BE1-C4AB-444B-9B0F-21B5D0E3AAFB}">
              <a:rPr lang="en-US"/>
              <a:pPr>
                <a:defRPr/>
              </a:pPr>
              <a:t>11/4/14</a:t>
            </a:fld>
            <a:endParaRPr lang="en-US"/>
          </a:p>
        </p:txBody>
      </p:sp>
      <p:sp>
        <p:nvSpPr>
          <p:cNvPr name="Footer Placeholder 4" id="5"/>
          <p:cNvSpPr>
            <a:spLocks noGrp="1"/>
          </p:cNvSpPr>
          <p:nvPr>
            <p:ph type="ftr" sz="quarter" idx="11"/>
          </p:nvPr>
        </p:nvSpPr>
        <p:spPr/>
        <p:txBody>
          <a:bodyPr numCol="1"/>
          <a:lstStyle>
            <a:lvl1pPr>
              <a:defRPr/>
            </a:lvl1pPr>
          </a:lstStyle>
          <a:p>
            <a:pPr>
              <a:defRPr/>
            </a:pPr>
            <a:endParaRPr lang="en-US"/>
          </a:p>
        </p:txBody>
      </p:sp>
      <p:sp>
        <p:nvSpPr>
          <p:cNvPr name="Slide Number Placeholder 5" id="6"/>
          <p:cNvSpPr>
            <a:spLocks noGrp="1"/>
          </p:cNvSpPr>
          <p:nvPr>
            <p:ph type="sldNum" sz="quarter" idx="12"/>
          </p:nvPr>
        </p:nvSpPr>
        <p:spPr/>
        <p:txBody>
          <a:bodyPr numCol="1"/>
          <a:lstStyle>
            <a:lvl1pPr>
              <a:defRPr/>
            </a:lvl1pPr>
          </a:lstStyle>
          <a:p>
            <a:pPr>
              <a:defRPr/>
            </a:pPr>
            <a:fld type="slidenum" id="{E735D83A-C25E-C34F-A8C4-B0D39977C59A}">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secHead" preserve="1" mc:Ignorable="mv" mc:PreserveAttributes="mv:*">
  <p:cSld name="Section Header">
    <p:spTree>
      <p:nvGrpSpPr>
        <p:cNvPr name="" id="1"/>
        <p:cNvGrpSpPr/>
        <p:nvPr/>
      </p:nvGrpSpPr>
      <p:grpSpPr>
        <a:xfrm>
          <a:off y="0" x="0"/>
          <a:ext cy="0" cx="0"/>
          <a:chOff y="0" x="0"/>
          <a:chExt cy="0" cx="0"/>
        </a:xfrm>
      </p:grpSpPr>
      <p:sp>
        <p:nvSpPr>
          <p:cNvPr name="Title 1" id="2"/>
          <p:cNvSpPr>
            <a:spLocks noGrp="1"/>
          </p:cNvSpPr>
          <p:nvPr>
            <p:ph type="title"/>
          </p:nvPr>
        </p:nvSpPr>
        <p:spPr>
          <a:xfrm>
            <a:off y="4406900" x="722313"/>
            <a:ext cy="1362075" cx="7772400"/>
          </a:xfrm>
        </p:spPr>
        <p:txBody>
          <a:bodyPr numCol="1" anchor="t"/>
          <a:lstStyle>
            <a:lvl1pPr algn="l">
              <a:defRPr sz="4000" cap="all" b="1"/>
            </a:lvl1pPr>
          </a:lstStyle>
          <a:p>
            <a:r>
              <a:rPr smtClean="0" lang="en-US"/>
              <a:t>Click to edit Master title style</a:t>
            </a:r>
            <a:endParaRPr lang="en-US"/>
          </a:p>
        </p:txBody>
      </p:sp>
      <p:sp>
        <p:nvSpPr>
          <p:cNvPr name="Text Placeholder 2" id="3"/>
          <p:cNvSpPr>
            <a:spLocks noGrp="1"/>
          </p:cNvSpPr>
          <p:nvPr>
            <p:ph type="body" idx="1"/>
          </p:nvPr>
        </p:nvSpPr>
        <p:spPr>
          <a:xfrm>
            <a:off y="2906713" x="722313"/>
            <a:ext cy="1500187" cx="7772400"/>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smtClean="0" lang="en-US"/>
              <a:t>Click to edit Master text styles</a:t>
            </a:r>
          </a:p>
        </p:txBody>
      </p:sp>
      <p:sp>
        <p:nvSpPr>
          <p:cNvPr name="Date Placeholder 3" id="4"/>
          <p:cNvSpPr>
            <a:spLocks noGrp="1"/>
          </p:cNvSpPr>
          <p:nvPr>
            <p:ph type="dt" sz="half" idx="10"/>
          </p:nvPr>
        </p:nvSpPr>
        <p:spPr/>
        <p:txBody>
          <a:bodyPr numCol="1"/>
          <a:lstStyle>
            <a:lvl1pPr>
              <a:defRPr/>
            </a:lvl1pPr>
          </a:lstStyle>
          <a:p>
            <a:pPr>
              <a:defRPr/>
            </a:pPr>
            <a:fld type="datetime1" id="{DE0CF0B2-A556-074D-A1AA-C9BE19900324}">
              <a:rPr lang="en-US"/>
              <a:pPr>
                <a:defRPr/>
              </a:pPr>
              <a:t>11/4/14</a:t>
            </a:fld>
            <a:endParaRPr lang="en-US"/>
          </a:p>
        </p:txBody>
      </p:sp>
      <p:sp>
        <p:nvSpPr>
          <p:cNvPr name="Footer Placeholder 4" id="5"/>
          <p:cNvSpPr>
            <a:spLocks noGrp="1"/>
          </p:cNvSpPr>
          <p:nvPr>
            <p:ph type="ftr" sz="quarter" idx="11"/>
          </p:nvPr>
        </p:nvSpPr>
        <p:spPr/>
        <p:txBody>
          <a:bodyPr numCol="1"/>
          <a:lstStyle>
            <a:lvl1pPr>
              <a:defRPr/>
            </a:lvl1pPr>
          </a:lstStyle>
          <a:p>
            <a:pPr>
              <a:defRPr/>
            </a:pPr>
            <a:endParaRPr lang="en-US"/>
          </a:p>
        </p:txBody>
      </p:sp>
      <p:sp>
        <p:nvSpPr>
          <p:cNvPr name="Slide Number Placeholder 5" id="6"/>
          <p:cNvSpPr>
            <a:spLocks noGrp="1"/>
          </p:cNvSpPr>
          <p:nvPr>
            <p:ph type="sldNum" sz="quarter" idx="12"/>
          </p:nvPr>
        </p:nvSpPr>
        <p:spPr/>
        <p:txBody>
          <a:bodyPr numCol="1"/>
          <a:lstStyle>
            <a:lvl1pPr>
              <a:defRPr/>
            </a:lvl1pPr>
          </a:lstStyle>
          <a:p>
            <a:pPr>
              <a:defRPr/>
            </a:pPr>
            <a:fld type="slidenum" id="{765037A2-607B-1947-8A7B-E3E5AB6FCF69}">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twoObj" preserve="1" mc:Ignorable="mv" mc:PreserveAttributes="mv:*">
  <p:cSld name="Two Content">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Content Placeholder 2" id="3"/>
          <p:cNvSpPr>
            <a:spLocks noGrp="1"/>
          </p:cNvSpPr>
          <p:nvPr>
            <p:ph sz="half" idx="1"/>
          </p:nvPr>
        </p:nvSpPr>
        <p:spPr>
          <a:xfrm>
            <a:off y="1600200" x="457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Content Placeholder 3" id="4"/>
          <p:cNvSpPr>
            <a:spLocks noGrp="1"/>
          </p:cNvSpPr>
          <p:nvPr>
            <p:ph sz="half" idx="2"/>
          </p:nvPr>
        </p:nvSpPr>
        <p:spPr>
          <a:xfrm>
            <a:off y="1600200" x="4648200"/>
            <a:ext cy="4525963" cx="40386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5"/>
          <p:cNvSpPr>
            <a:spLocks noGrp="1"/>
          </p:cNvSpPr>
          <p:nvPr>
            <p:ph type="dt" sz="half" idx="10"/>
          </p:nvPr>
        </p:nvSpPr>
        <p:spPr/>
        <p:txBody>
          <a:bodyPr numCol="1"/>
          <a:lstStyle>
            <a:lvl1pPr>
              <a:defRPr/>
            </a:lvl1pPr>
          </a:lstStyle>
          <a:p>
            <a:pPr>
              <a:defRPr/>
            </a:pPr>
            <a:fld type="datetime1" id="{E5AD5D95-3A8F-0149-ADE9-52194201B219}">
              <a:rPr lang="en-US"/>
              <a:pPr>
                <a:defRPr/>
              </a:pPr>
              <a:t>11/4/14</a:t>
            </a:fld>
            <a:endParaRPr lang="en-US"/>
          </a:p>
        </p:txBody>
      </p:sp>
      <p:sp>
        <p:nvSpPr>
          <p:cNvPr name="Footer Placeholder 4" id="6"/>
          <p:cNvSpPr>
            <a:spLocks noGrp="1"/>
          </p:cNvSpPr>
          <p:nvPr>
            <p:ph type="ftr" sz="quarter" idx="11"/>
          </p:nvPr>
        </p:nvSpPr>
        <p:spPr/>
        <p:txBody>
          <a:bodyPr numCol="1"/>
          <a:lstStyle>
            <a:lvl1pPr>
              <a:defRPr/>
            </a:lvl1pPr>
          </a:lstStyle>
          <a:p>
            <a:pPr>
              <a:defRPr/>
            </a:pPr>
            <a:endParaRPr lang="en-US"/>
          </a:p>
        </p:txBody>
      </p:sp>
      <p:sp>
        <p:nvSpPr>
          <p:cNvPr name="Slide Number Placeholder 5" id="7"/>
          <p:cNvSpPr>
            <a:spLocks noGrp="1"/>
          </p:cNvSpPr>
          <p:nvPr>
            <p:ph type="sldNum" sz="quarter" idx="12"/>
          </p:nvPr>
        </p:nvSpPr>
        <p:spPr/>
        <p:txBody>
          <a:bodyPr numCol="1"/>
          <a:lstStyle>
            <a:lvl1pPr>
              <a:defRPr/>
            </a:lvl1pPr>
          </a:lstStyle>
          <a:p>
            <a:pPr>
              <a:defRPr/>
            </a:pPr>
            <a:fld type="slidenum" id="{FE0FFB43-9CF9-D846-9635-77E7CC5A37D0}">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twoTxTwoObj" preserve="1" mc:Ignorable="mv" mc:PreserveAttributes="mv:*">
  <p:cSld name="Comparison">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lvl1pPr>
              <a:defRPr/>
            </a:lvl1pPr>
          </a:lstStyle>
          <a:p>
            <a:r>
              <a:rPr smtClean="0" lang="en-US"/>
              <a:t>Click to edit Master title style</a:t>
            </a:r>
            <a:endParaRPr lang="en-US"/>
          </a:p>
        </p:txBody>
      </p:sp>
      <p:sp>
        <p:nvSpPr>
          <p:cNvPr name="Text Placeholder 2" id="3"/>
          <p:cNvSpPr>
            <a:spLocks noGrp="1"/>
          </p:cNvSpPr>
          <p:nvPr>
            <p:ph type="body" idx="1"/>
          </p:nvPr>
        </p:nvSpPr>
        <p:spPr>
          <a:xfrm>
            <a:off y="1535113" x="457200"/>
            <a:ext cy="639762" cx="4040188"/>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3" id="4"/>
          <p:cNvSpPr>
            <a:spLocks noGrp="1"/>
          </p:cNvSpPr>
          <p:nvPr>
            <p:ph sz="half" idx="2"/>
          </p:nvPr>
        </p:nvSpPr>
        <p:spPr>
          <a:xfrm>
            <a:off y="2174875" x="457200"/>
            <a:ext cy="3951288" cx="40401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4" id="5"/>
          <p:cNvSpPr>
            <a:spLocks noGrp="1"/>
          </p:cNvSpPr>
          <p:nvPr>
            <p:ph type="body" sz="quarter" idx="3"/>
          </p:nvPr>
        </p:nvSpPr>
        <p:spPr>
          <a:xfrm>
            <a:off y="1535113" x="4645025"/>
            <a:ext cy="639762" cx="4041775"/>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smtClean="0" lang="en-US"/>
              <a:t>Click to edit Master text styles</a:t>
            </a:r>
          </a:p>
        </p:txBody>
      </p:sp>
      <p:sp>
        <p:nvSpPr>
          <p:cNvPr name="Content Placeholder 5" id="6"/>
          <p:cNvSpPr>
            <a:spLocks noGrp="1"/>
          </p:cNvSpPr>
          <p:nvPr>
            <p:ph sz="quarter" idx="4"/>
          </p:nvPr>
        </p:nvSpPr>
        <p:spPr>
          <a:xfrm>
            <a:off y="2174875" x="4645025"/>
            <a:ext cy="3951288" cx="4041775"/>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Date Placeholder 3" id="7"/>
          <p:cNvSpPr>
            <a:spLocks noGrp="1"/>
          </p:cNvSpPr>
          <p:nvPr>
            <p:ph type="dt" sz="half" idx="10"/>
          </p:nvPr>
        </p:nvSpPr>
        <p:spPr/>
        <p:txBody>
          <a:bodyPr numCol="1"/>
          <a:lstStyle>
            <a:lvl1pPr>
              <a:defRPr/>
            </a:lvl1pPr>
          </a:lstStyle>
          <a:p>
            <a:pPr>
              <a:defRPr/>
            </a:pPr>
            <a:fld type="datetime1" id="{1A1DE536-1F5C-E541-B4EE-0A68F59B8B33}">
              <a:rPr lang="en-US"/>
              <a:pPr>
                <a:defRPr/>
              </a:pPr>
              <a:t>11/4/14</a:t>
            </a:fld>
            <a:endParaRPr lang="en-US"/>
          </a:p>
        </p:txBody>
      </p:sp>
      <p:sp>
        <p:nvSpPr>
          <p:cNvPr name="Footer Placeholder 4" id="8"/>
          <p:cNvSpPr>
            <a:spLocks noGrp="1"/>
          </p:cNvSpPr>
          <p:nvPr>
            <p:ph type="ftr" sz="quarter" idx="11"/>
          </p:nvPr>
        </p:nvSpPr>
        <p:spPr/>
        <p:txBody>
          <a:bodyPr numCol="1"/>
          <a:lstStyle>
            <a:lvl1pPr>
              <a:defRPr/>
            </a:lvl1pPr>
          </a:lstStyle>
          <a:p>
            <a:pPr>
              <a:defRPr/>
            </a:pPr>
            <a:endParaRPr lang="en-US"/>
          </a:p>
        </p:txBody>
      </p:sp>
      <p:sp>
        <p:nvSpPr>
          <p:cNvPr name="Slide Number Placeholder 5" id="9"/>
          <p:cNvSpPr>
            <a:spLocks noGrp="1"/>
          </p:cNvSpPr>
          <p:nvPr>
            <p:ph type="sldNum" sz="quarter" idx="12"/>
          </p:nvPr>
        </p:nvSpPr>
        <p:spPr/>
        <p:txBody>
          <a:bodyPr numCol="1"/>
          <a:lstStyle>
            <a:lvl1pPr>
              <a:defRPr/>
            </a:lvl1pPr>
          </a:lstStyle>
          <a:p>
            <a:pPr>
              <a:defRPr/>
            </a:pPr>
            <a:fld type="slidenum" id="{366E8543-02B7-3B47-BA7D-1194EA624D82}">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titleOnly" preserve="1" mc:Ignorable="mv" mc:PreserveAttributes="mv:*">
  <p:cSld name="Title Only">
    <p:spTree>
      <p:nvGrpSpPr>
        <p:cNvPr name="" id="1"/>
        <p:cNvGrpSpPr/>
        <p:nvPr/>
      </p:nvGrpSpPr>
      <p:grpSpPr>
        <a:xfrm>
          <a:off y="0" x="0"/>
          <a:ext cy="0" cx="0"/>
          <a:chOff y="0" x="0"/>
          <a:chExt cy="0" cx="0"/>
        </a:xfrm>
      </p:grpSpPr>
      <p:sp>
        <p:nvSpPr>
          <p:cNvPr name="Title 1" id="2"/>
          <p:cNvSpPr>
            <a:spLocks noGrp="1"/>
          </p:cNvSpPr>
          <p:nvPr>
            <p:ph type="title"/>
          </p:nvPr>
        </p:nvSpPr>
        <p:spPr/>
        <p:txBody>
          <a:bodyPr numCol="1"/>
          <a:lstStyle/>
          <a:p>
            <a:r>
              <a:rPr smtClean="0" lang="en-US"/>
              <a:t>Click to edit Master title style</a:t>
            </a:r>
            <a:endParaRPr lang="en-US"/>
          </a:p>
        </p:txBody>
      </p:sp>
      <p:sp>
        <p:nvSpPr>
          <p:cNvPr name="Date Placeholder 3" id="3"/>
          <p:cNvSpPr>
            <a:spLocks noGrp="1"/>
          </p:cNvSpPr>
          <p:nvPr>
            <p:ph type="dt" sz="half" idx="10"/>
          </p:nvPr>
        </p:nvSpPr>
        <p:spPr/>
        <p:txBody>
          <a:bodyPr numCol="1"/>
          <a:lstStyle>
            <a:lvl1pPr>
              <a:defRPr/>
            </a:lvl1pPr>
          </a:lstStyle>
          <a:p>
            <a:pPr>
              <a:defRPr/>
            </a:pPr>
            <a:fld type="datetime1" id="{F80C7E37-2F98-5F47-B152-78CC28796AFE}">
              <a:rPr lang="en-US"/>
              <a:pPr>
                <a:defRPr/>
              </a:pPr>
              <a:t>11/4/14</a:t>
            </a:fld>
            <a:endParaRPr lang="en-US"/>
          </a:p>
        </p:txBody>
      </p:sp>
      <p:sp>
        <p:nvSpPr>
          <p:cNvPr name="Footer Placeholder 4" id="4"/>
          <p:cNvSpPr>
            <a:spLocks noGrp="1"/>
          </p:cNvSpPr>
          <p:nvPr>
            <p:ph type="ftr" sz="quarter" idx="11"/>
          </p:nvPr>
        </p:nvSpPr>
        <p:spPr/>
        <p:txBody>
          <a:bodyPr numCol="1"/>
          <a:lstStyle>
            <a:lvl1pPr>
              <a:defRPr/>
            </a:lvl1pPr>
          </a:lstStyle>
          <a:p>
            <a:pPr>
              <a:defRPr/>
            </a:pPr>
            <a:endParaRPr lang="en-US"/>
          </a:p>
        </p:txBody>
      </p:sp>
      <p:sp>
        <p:nvSpPr>
          <p:cNvPr name="Slide Number Placeholder 5" id="5"/>
          <p:cNvSpPr>
            <a:spLocks noGrp="1"/>
          </p:cNvSpPr>
          <p:nvPr>
            <p:ph type="sldNum" sz="quarter" idx="12"/>
          </p:nvPr>
        </p:nvSpPr>
        <p:spPr/>
        <p:txBody>
          <a:bodyPr numCol="1"/>
          <a:lstStyle>
            <a:lvl1pPr>
              <a:defRPr/>
            </a:lvl1pPr>
          </a:lstStyle>
          <a:p>
            <a:pPr>
              <a:defRPr/>
            </a:pPr>
            <a:fld type="slidenum" id="{A1660E53-EEBE-F64C-AB3D-8B2D1E8F8D79}">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blank" preserve="1" mc:Ignorable="mv" mc:PreserveAttributes="mv:*">
  <p:cSld name="Blank">
    <p:spTree>
      <p:nvGrpSpPr>
        <p:cNvPr name="" id="1"/>
        <p:cNvGrpSpPr/>
        <p:nvPr/>
      </p:nvGrpSpPr>
      <p:grpSpPr>
        <a:xfrm>
          <a:off y="0" x="0"/>
          <a:ext cy="0" cx="0"/>
          <a:chOff y="0" x="0"/>
          <a:chExt cy="0" cx="0"/>
        </a:xfrm>
      </p:grpSpPr>
      <p:sp>
        <p:nvSpPr>
          <p:cNvPr name="Date Placeholder 3" id="2"/>
          <p:cNvSpPr>
            <a:spLocks noGrp="1"/>
          </p:cNvSpPr>
          <p:nvPr>
            <p:ph type="dt" sz="half" idx="10"/>
          </p:nvPr>
        </p:nvSpPr>
        <p:spPr/>
        <p:txBody>
          <a:bodyPr numCol="1"/>
          <a:lstStyle>
            <a:lvl1pPr>
              <a:defRPr/>
            </a:lvl1pPr>
          </a:lstStyle>
          <a:p>
            <a:pPr>
              <a:defRPr/>
            </a:pPr>
            <a:fld type="datetime1" id="{D3557F97-38B7-0E46-84BC-BE5BEF44874D}">
              <a:rPr lang="en-US"/>
              <a:pPr>
                <a:defRPr/>
              </a:pPr>
              <a:t>11/4/14</a:t>
            </a:fld>
            <a:endParaRPr lang="en-US"/>
          </a:p>
        </p:txBody>
      </p:sp>
      <p:sp>
        <p:nvSpPr>
          <p:cNvPr name="Footer Placeholder 4" id="3"/>
          <p:cNvSpPr>
            <a:spLocks noGrp="1"/>
          </p:cNvSpPr>
          <p:nvPr>
            <p:ph type="ftr" sz="quarter" idx="11"/>
          </p:nvPr>
        </p:nvSpPr>
        <p:spPr/>
        <p:txBody>
          <a:bodyPr numCol="1"/>
          <a:lstStyle>
            <a:lvl1pPr>
              <a:defRPr/>
            </a:lvl1pPr>
          </a:lstStyle>
          <a:p>
            <a:pPr>
              <a:defRPr/>
            </a:pPr>
            <a:endParaRPr lang="en-US"/>
          </a:p>
        </p:txBody>
      </p:sp>
      <p:sp>
        <p:nvSpPr>
          <p:cNvPr name="Slide Number Placeholder 5" id="4"/>
          <p:cNvSpPr>
            <a:spLocks noGrp="1"/>
          </p:cNvSpPr>
          <p:nvPr>
            <p:ph type="sldNum" sz="quarter" idx="12"/>
          </p:nvPr>
        </p:nvSpPr>
        <p:spPr/>
        <p:txBody>
          <a:bodyPr numCol="1"/>
          <a:lstStyle>
            <a:lvl1pPr>
              <a:defRPr/>
            </a:lvl1pPr>
          </a:lstStyle>
          <a:p>
            <a:pPr>
              <a:defRPr/>
            </a:pPr>
            <a:fld type="slidenum" id="{92F92B45-37F2-E441-8284-75C93CF685C6}">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objTx" preserve="1" mc:Ignorable="mv" mc:PreserveAttributes="mv:*">
  <p:cSld name="Content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273050" x="457200"/>
            <a:ext cy="1162050" cx="3008313"/>
          </a:xfrm>
        </p:spPr>
        <p:txBody>
          <a:bodyPr numCol="1" anchor="b"/>
          <a:lstStyle>
            <a:lvl1pPr algn="l">
              <a:defRPr sz="2000" b="1"/>
            </a:lvl1pPr>
          </a:lstStyle>
          <a:p>
            <a:r>
              <a:rPr smtClean="0" lang="en-US"/>
              <a:t>Click to edit Master title style</a:t>
            </a:r>
            <a:endParaRPr lang="en-US"/>
          </a:p>
        </p:txBody>
      </p:sp>
      <p:sp>
        <p:nvSpPr>
          <p:cNvPr name="Content Placeholder 2" id="3"/>
          <p:cNvSpPr>
            <a:spLocks noGrp="1"/>
          </p:cNvSpPr>
          <p:nvPr>
            <p:ph idx="1"/>
          </p:nvPr>
        </p:nvSpPr>
        <p:spPr>
          <a:xfrm>
            <a:off y="273050" x="3575050"/>
            <a:ext cy="5853113" cx="5111750"/>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smtClean="0" lang="en-US"/>
              <a:t>Click to edit Master text styles</a:t>
            </a:r>
          </a:p>
          <a:p>
            <a:pPr lvl="1"/>
            <a:r>
              <a:rPr smtClean="0" lang="en-US"/>
              <a:t>Second level</a:t>
            </a:r>
          </a:p>
          <a:p>
            <a:pPr lvl="2"/>
            <a:r>
              <a:rPr smtClean="0" lang="en-US"/>
              <a:t>Third level</a:t>
            </a:r>
          </a:p>
          <a:p>
            <a:pPr lvl="3"/>
            <a:r>
              <a:rPr smtClean="0" lang="en-US"/>
              <a:t>Fourth level</a:t>
            </a:r>
          </a:p>
          <a:p>
            <a:pPr lvl="4"/>
            <a:r>
              <a:rPr smtClean="0" lang="en-US"/>
              <a:t>Fifth level</a:t>
            </a:r>
            <a:endParaRPr lang="en-US"/>
          </a:p>
        </p:txBody>
      </p:sp>
      <p:sp>
        <p:nvSpPr>
          <p:cNvPr name="Text Placeholder 3" id="4"/>
          <p:cNvSpPr>
            <a:spLocks noGrp="1"/>
          </p:cNvSpPr>
          <p:nvPr>
            <p:ph type="body" sz="half" idx="2"/>
          </p:nvPr>
        </p:nvSpPr>
        <p:spPr>
          <a:xfrm>
            <a:off y="1435100" x="457200"/>
            <a:ext cy="4691063" cx="300831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3" id="5"/>
          <p:cNvSpPr>
            <a:spLocks noGrp="1"/>
          </p:cNvSpPr>
          <p:nvPr>
            <p:ph type="dt" sz="half" idx="10"/>
          </p:nvPr>
        </p:nvSpPr>
        <p:spPr/>
        <p:txBody>
          <a:bodyPr numCol="1"/>
          <a:lstStyle>
            <a:lvl1pPr>
              <a:defRPr/>
            </a:lvl1pPr>
          </a:lstStyle>
          <a:p>
            <a:pPr>
              <a:defRPr/>
            </a:pPr>
            <a:fld type="datetime1" id="{AC1A00BF-5E2B-3E44-9031-D533E4C10DC1}">
              <a:rPr lang="en-US"/>
              <a:pPr>
                <a:defRPr/>
              </a:pPr>
              <a:t>11/4/14</a:t>
            </a:fld>
            <a:endParaRPr lang="en-US"/>
          </a:p>
        </p:txBody>
      </p:sp>
      <p:sp>
        <p:nvSpPr>
          <p:cNvPr name="Footer Placeholder 4" id="6"/>
          <p:cNvSpPr>
            <a:spLocks noGrp="1"/>
          </p:cNvSpPr>
          <p:nvPr>
            <p:ph type="ftr" sz="quarter" idx="11"/>
          </p:nvPr>
        </p:nvSpPr>
        <p:spPr/>
        <p:txBody>
          <a:bodyPr numCol="1"/>
          <a:lstStyle>
            <a:lvl1pPr>
              <a:defRPr/>
            </a:lvl1pPr>
          </a:lstStyle>
          <a:p>
            <a:pPr>
              <a:defRPr/>
            </a:pPr>
            <a:endParaRPr lang="en-US"/>
          </a:p>
        </p:txBody>
      </p:sp>
      <p:sp>
        <p:nvSpPr>
          <p:cNvPr name="Slide Number Placeholder 5" id="7"/>
          <p:cNvSpPr>
            <a:spLocks noGrp="1"/>
          </p:cNvSpPr>
          <p:nvPr>
            <p:ph type="sldNum" sz="quarter" idx="12"/>
          </p:nvPr>
        </p:nvSpPr>
        <p:spPr/>
        <p:txBody>
          <a:bodyPr numCol="1"/>
          <a:lstStyle>
            <a:lvl1pPr>
              <a:defRPr/>
            </a:lvl1pPr>
          </a:lstStyle>
          <a:p>
            <a:pPr>
              <a:defRPr/>
            </a:pPr>
            <a:fld type="slidenum" id="{24E35913-7AB9-CE49-9B08-7C8609F175FF}">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type="picTx" preserve="1" mc:Ignorable="mv" mc:PreserveAttributes="mv:*">
  <p:cSld name="Picture with Caption">
    <p:spTree>
      <p:nvGrpSpPr>
        <p:cNvPr name="" id="1"/>
        <p:cNvGrpSpPr/>
        <p:nvPr/>
      </p:nvGrpSpPr>
      <p:grpSpPr>
        <a:xfrm>
          <a:off y="0" x="0"/>
          <a:ext cy="0" cx="0"/>
          <a:chOff y="0" x="0"/>
          <a:chExt cy="0" cx="0"/>
        </a:xfrm>
      </p:grpSpPr>
      <p:sp>
        <p:nvSpPr>
          <p:cNvPr name="Title 1" id="2"/>
          <p:cNvSpPr>
            <a:spLocks noGrp="1"/>
          </p:cNvSpPr>
          <p:nvPr>
            <p:ph type="title"/>
          </p:nvPr>
        </p:nvSpPr>
        <p:spPr>
          <a:xfrm>
            <a:off y="4800600" x="1792288"/>
            <a:ext cy="566738" cx="5486400"/>
          </a:xfrm>
        </p:spPr>
        <p:txBody>
          <a:bodyPr numCol="1" anchor="b"/>
          <a:lstStyle>
            <a:lvl1pPr algn="l">
              <a:defRPr sz="2000" b="1"/>
            </a:lvl1pPr>
          </a:lstStyle>
          <a:p>
            <a:r>
              <a:rPr smtClean="0" lang="en-US"/>
              <a:t>Click to edit Master title style</a:t>
            </a:r>
            <a:endParaRPr lang="en-US"/>
          </a:p>
        </p:txBody>
      </p:sp>
      <p:sp>
        <p:nvSpPr>
          <p:cNvPr name="Picture Placeholder 2" id="3"/>
          <p:cNvSpPr>
            <a:spLocks noGrp="1"/>
          </p:cNvSpPr>
          <p:nvPr>
            <p:ph type="pic" idx="1"/>
          </p:nvPr>
        </p:nvSpPr>
        <p:spPr>
          <a:xfrm>
            <a:off y="612775" x="1792288"/>
            <a:ext cy="4114800" cx="5486400"/>
          </a:xfrm>
        </p:spPr>
        <p:txBody>
          <a:bodyPr numCol="1"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lang="en-US"/>
          </a:p>
        </p:txBody>
      </p:sp>
      <p:sp>
        <p:nvSpPr>
          <p:cNvPr name="Text Placeholder 3" id="4"/>
          <p:cNvSpPr>
            <a:spLocks noGrp="1"/>
          </p:cNvSpPr>
          <p:nvPr>
            <p:ph type="body" sz="half" idx="2"/>
          </p:nvPr>
        </p:nvSpPr>
        <p:spPr>
          <a:xfrm>
            <a:off y="5367338" x="1792288"/>
            <a:ext cy="804862" cx="5486400"/>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smtClean="0" lang="en-US"/>
              <a:t>Click to edit Master text styles</a:t>
            </a:r>
          </a:p>
        </p:txBody>
      </p:sp>
      <p:sp>
        <p:nvSpPr>
          <p:cNvPr name="Date Placeholder 3" id="5"/>
          <p:cNvSpPr>
            <a:spLocks noGrp="1"/>
          </p:cNvSpPr>
          <p:nvPr>
            <p:ph type="dt" sz="half" idx="10"/>
          </p:nvPr>
        </p:nvSpPr>
        <p:spPr/>
        <p:txBody>
          <a:bodyPr numCol="1"/>
          <a:lstStyle>
            <a:lvl1pPr>
              <a:defRPr/>
            </a:lvl1pPr>
          </a:lstStyle>
          <a:p>
            <a:pPr>
              <a:defRPr/>
            </a:pPr>
            <a:fld type="datetime1" id="{E6E74497-4322-9A45-A5BA-CCE51496062D}">
              <a:rPr lang="en-US"/>
              <a:pPr>
                <a:defRPr/>
              </a:pPr>
              <a:t>11/4/14</a:t>
            </a:fld>
            <a:endParaRPr lang="en-US"/>
          </a:p>
        </p:txBody>
      </p:sp>
      <p:sp>
        <p:nvSpPr>
          <p:cNvPr name="Footer Placeholder 4" id="6"/>
          <p:cNvSpPr>
            <a:spLocks noGrp="1"/>
          </p:cNvSpPr>
          <p:nvPr>
            <p:ph type="ftr" sz="quarter" idx="11"/>
          </p:nvPr>
        </p:nvSpPr>
        <p:spPr/>
        <p:txBody>
          <a:bodyPr numCol="1"/>
          <a:lstStyle>
            <a:lvl1pPr>
              <a:defRPr/>
            </a:lvl1pPr>
          </a:lstStyle>
          <a:p>
            <a:pPr>
              <a:defRPr/>
            </a:pPr>
            <a:endParaRPr lang="en-US"/>
          </a:p>
        </p:txBody>
      </p:sp>
      <p:sp>
        <p:nvSpPr>
          <p:cNvPr name="Slide Number Placeholder 5" id="7"/>
          <p:cNvSpPr>
            <a:spLocks noGrp="1"/>
          </p:cNvSpPr>
          <p:nvPr>
            <p:ph type="sldNum" sz="quarter" idx="12"/>
          </p:nvPr>
        </p:nvSpPr>
        <p:spPr/>
        <p:txBody>
          <a:bodyPr numCol="1"/>
          <a:lstStyle>
            <a:lvl1pPr>
              <a:defRPr/>
            </a:lvl1pPr>
          </a:lstStyle>
          <a:p>
            <a:pPr>
              <a:defRPr/>
            </a:pPr>
            <a:fld type="slidenum" id="{68B922DB-5A1F-8E4C-B042-1FAEE83608A6}">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1.xml" Type="http://schemas.openxmlformats.org/officeDocument/2006/relationships/slideLayout" Id="rId12"/><Relationship Target="../slideLayouts/slideLayout10.xml" Type="http://schemas.openxmlformats.org/officeDocument/2006/relationships/slideLayout" Id="rId11"/><Relationship Target="../slideLayouts/slideLayout9.xml" Type="http://schemas.openxmlformats.org/officeDocument/2006/relationships/slideLayout" Id="rId10"/><Relationship Target="../slideLayouts/slideLayout8.xml" Type="http://schemas.openxmlformats.org/officeDocument/2006/relationships/slideLayout" Id="rId9"/><Relationship Target="../slideLayouts/slideLayout7.xml" Type="http://schemas.openxmlformats.org/officeDocument/2006/relationships/slideLayout" Id="rId8"/><Relationship Target="../slideLayouts/slideLayout6.xml" Type="http://schemas.openxmlformats.org/officeDocument/2006/relationships/slideLayout" Id="rId7"/><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1.xml" Type="http://schemas.openxmlformats.org/officeDocument/2006/relationships/slideLayout" Id="rId2"/><Relationship Target="../theme/theme2.xml" Type="http://schemas.openxmlformats.org/officeDocument/2006/relationships/theme"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name="" id="1"/>
        <p:cNvGrpSpPr/>
        <p:nvPr/>
      </p:nvGrpSpPr>
      <p:grpSpPr>
        <a:xfrm>
          <a:off y="0" x="0"/>
          <a:ext cy="0" cx="0"/>
          <a:chOff y="0" x="0"/>
          <a:chExt cy="0" cx="0"/>
        </a:xfrm>
      </p:grpSpPr>
      <p:sp>
        <p:nvSpPr>
          <p:cNvPr name="Title Placeholder 1" id="1026"/>
          <p:cNvSpPr>
            <a:spLocks noGrp="1"/>
          </p:cNvSpPr>
          <p:nvPr>
            <p:ph type="title"/>
          </p:nvPr>
        </p:nvSpPr>
        <p:spPr>
          <a:xfrm>
            <a:off y="274638" x="457200"/>
            <a:ext cy="1143000" cx="8229600"/>
          </a:xfrm>
          <a:prstGeom prst="rect">
            <a:avLst/>
          </a:prstGeom>
          <a:noFill/>
          <a:ln w="9525">
            <a:noFill/>
            <a:miter lim="800000"/>
            <a:headEnd/>
            <a:tailEnd/>
          </a:ln>
        </p:spPr>
        <p:txBody>
          <a:bodyPr tIns="45720" wrap="square" vert="horz" rIns="91440" numCol="1" lIns="91440" bIns="45720" compatLnSpc="1" anchor="ctr" anchorCtr="0">
            <a:prstTxWarp prst="textNoShape">
              <a:avLst/>
            </a:prstTxWarp>
          </a:bodyPr>
          <a:lstStyle/>
          <a:p>
            <a:pPr lvl="0"/>
            <a:r>
              <a:rPr lang="en-US"/>
              <a:t>Click to edit Master title style</a:t>
            </a:r>
          </a:p>
        </p:txBody>
      </p:sp>
      <p:sp>
        <p:nvSpPr>
          <p:cNvPr name="Text Placeholder 2" id="1027"/>
          <p:cNvSpPr>
            <a:spLocks noGrp="1"/>
          </p:cNvSpPr>
          <p:nvPr>
            <p:ph type="body" idx="1"/>
          </p:nvPr>
        </p:nvSpPr>
        <p:spPr>
          <a:xfrm>
            <a:off y="1600200" x="457200"/>
            <a:ext cy="4525963" cx="8229600"/>
          </a:xfrm>
          <a:prstGeom prst="rect">
            <a:avLst/>
          </a:prstGeom>
          <a:noFill/>
          <a:ln w="9525">
            <a:noFill/>
            <a:miter lim="800000"/>
            <a:headEnd/>
            <a:tailEnd/>
          </a:ln>
        </p:spPr>
        <p:txBody>
          <a:bodyPr tIns="45720" wrap="square" vert="horz" rIns="91440" numCol="1" lIns="91440" bIns="45720" compatLnSpc="1" anchor="t" anchorCtr="0">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name="Date Placeholder 3" id="4"/>
          <p:cNvSpPr>
            <a:spLocks noGrp="1"/>
          </p:cNvSpPr>
          <p:nvPr>
            <p:ph type="dt" sz="half" idx="2"/>
          </p:nvPr>
        </p:nvSpPr>
        <p:spPr>
          <a:xfrm>
            <a:off y="6356350" x="457200"/>
            <a:ext cy="365125" cx="2133600"/>
          </a:xfrm>
          <a:prstGeom prst="rect">
            <a:avLst/>
          </a:prstGeom>
        </p:spPr>
        <p:txBody>
          <a:bodyPr tIns="45720" wrap="square" vert="horz" rIns="91440" numCol="1" lIns="91440" bIns="45720" compatLnSpc="1" anchor="ctr" anchorCtr="0">
            <a:prstTxWarp prst="textNoShape">
              <a:avLst/>
            </a:prstTxWarp>
          </a:bodyPr>
          <a:lstStyle>
            <a:lvl1pPr>
              <a:defRPr sz="1200">
                <a:solidFill>
                  <a:srgbClr val="898989"/>
                </a:solidFill>
                <a:latin charset="0" typeface="Calibri"/>
              </a:defRPr>
            </a:lvl1pPr>
          </a:lstStyle>
          <a:p>
            <a:pPr>
              <a:defRPr/>
            </a:pPr>
            <a:fld type="datetime1" id="{C4795350-464C-CC4F-A6EA-944430DB4EA5}">
              <a:rPr lang="en-US"/>
              <a:pPr>
                <a:defRPr/>
              </a:pPr>
              <a:t>11/4/14</a:t>
            </a:fld>
            <a:endParaRPr lang="en-US"/>
          </a:p>
        </p:txBody>
      </p:sp>
      <p:sp>
        <p:nvSpPr>
          <p:cNvPr name="Footer Placeholder 4" id="5"/>
          <p:cNvSpPr>
            <a:spLocks noGrp="1"/>
          </p:cNvSpPr>
          <p:nvPr>
            <p:ph type="ftr" sz="quarter" idx="3"/>
          </p:nvPr>
        </p:nvSpPr>
        <p:spPr>
          <a:xfrm>
            <a:off y="6356350" x="3124200"/>
            <a:ext cy="365125" cx="2895600"/>
          </a:xfrm>
          <a:prstGeom prst="rect">
            <a:avLst/>
          </a:prstGeom>
        </p:spPr>
        <p:txBody>
          <a:bodyPr tIns="45720" vert="horz" rIns="91440" numCol="1" lIns="91440" rtlCol="0" bIns="45720" anchor="ctr"/>
          <a:lstStyle>
            <a:lvl1pPr algn="ctr">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name="Slide Number Placeholder 5" id="6"/>
          <p:cNvSpPr>
            <a:spLocks noGrp="1"/>
          </p:cNvSpPr>
          <p:nvPr>
            <p:ph type="sldNum" sz="quarter" idx="4"/>
          </p:nvPr>
        </p:nvSpPr>
        <p:spPr>
          <a:xfrm>
            <a:off y="6356350" x="6553200"/>
            <a:ext cy="365125" cx="2133600"/>
          </a:xfrm>
          <a:prstGeom prst="rect">
            <a:avLst/>
          </a:prstGeom>
        </p:spPr>
        <p:txBody>
          <a:bodyPr tIns="45720" wrap="square" vert="horz" rIns="91440" numCol="1" lIns="91440" bIns="45720" compatLnSpc="1" anchor="ctr" anchorCtr="0">
            <a:prstTxWarp prst="textNoShape">
              <a:avLst/>
            </a:prstTxWarp>
          </a:bodyPr>
          <a:lstStyle>
            <a:lvl1pPr algn="r">
              <a:defRPr sz="1200">
                <a:solidFill>
                  <a:srgbClr val="898989"/>
                </a:solidFill>
                <a:latin charset="0" typeface="Calibri"/>
              </a:defRPr>
            </a:lvl1pPr>
          </a:lstStyle>
          <a:p>
            <a:pPr>
              <a:defRPr/>
            </a:pPr>
            <a:fld type="slidenum" id="{FF4DEDD3-D2FD-E84F-B032-F15F130FCBD6}">
              <a:rPr lang="en-US"/>
              <a:pPr>
                <a:defRPr/>
              </a:pPr>
              <a:t>‹#›</a:t>
            </a:fld>
            <a:endParaRPr lang="en-US"/>
          </a:p>
        </p:txBody>
      </p:sp>
    </p:spTree>
  </p:cSld>
  <p:clrMap tx1="dk1" tx2="dk2" bg1="lt1" accent6="accent6" bg2="lt2" accent5="accent5" accent4="accent4" accent3="accent3" folHlink="folHlink" accent2="accent2" hlink="hlink" accent1="accent1"/>
  <p:sldLayoutIdLst>
    <p:sldLayoutId r:id="rId2" id="2147483648"/>
    <p:sldLayoutId r:id="rId3" id="2147483649"/>
    <p:sldLayoutId r:id="rId4" id="2147483650"/>
    <p:sldLayoutId r:id="rId5" id="2147483651"/>
    <p:sldLayoutId r:id="rId6" id="2147483652"/>
    <p:sldLayoutId r:id="rId7" id="2147483653"/>
    <p:sldLayoutId r:id="rId8" id="2147483654"/>
    <p:sldLayoutId r:id="rId9" id="2147483655"/>
    <p:sldLayoutId r:id="rId10" id="2147483656"/>
    <p:sldLayoutId r:id="rId11" id="2147483657"/>
    <p:sldLayoutId r:id="rId12" id="2147483658"/>
  </p:sldLayoutIdLst>
  <p:txStyles>
    <p:titleStyle>
      <a:lvl1pPr fontAlgn="base" algn="ctr" rtl="0" hangingPunct="0" eaLnBrk="0">
        <a:spcBef>
          <a:spcPct val="0"/>
        </a:spcBef>
        <a:spcAft>
          <a:spcPct val="0"/>
        </a:spcAft>
        <a:defRPr sz="4400" kern="1200">
          <a:solidFill>
            <a:schemeClr val="tx1"/>
          </a:solidFill>
          <a:latin typeface="+mj-lt"/>
          <a:ea charset="-128" typeface="ＭＳ Ｐゴシック"/>
          <a:cs charset="-128" typeface="ＭＳ Ｐゴシック"/>
        </a:defRPr>
      </a:lvl1pPr>
      <a:lvl2pPr fontAlgn="base" algn="ctr" rtl="0" hangingPunct="0" eaLnBrk="0">
        <a:spcBef>
          <a:spcPct val="0"/>
        </a:spcBef>
        <a:spcAft>
          <a:spcPct val="0"/>
        </a:spcAft>
        <a:defRPr sz="4400">
          <a:solidFill>
            <a:schemeClr val="tx1"/>
          </a:solidFill>
          <a:latin charset="0" pitchFamily="34" typeface="Calibri"/>
          <a:ea charset="-128" typeface="ＭＳ Ｐゴシック"/>
          <a:cs charset="-128" typeface="ＭＳ Ｐゴシック"/>
        </a:defRPr>
      </a:lvl2pPr>
      <a:lvl3pPr fontAlgn="base" algn="ctr" rtl="0" hangingPunct="0" eaLnBrk="0">
        <a:spcBef>
          <a:spcPct val="0"/>
        </a:spcBef>
        <a:spcAft>
          <a:spcPct val="0"/>
        </a:spcAft>
        <a:defRPr sz="4400">
          <a:solidFill>
            <a:schemeClr val="tx1"/>
          </a:solidFill>
          <a:latin charset="0" pitchFamily="34" typeface="Calibri"/>
          <a:ea charset="-128" typeface="ＭＳ Ｐゴシック"/>
          <a:cs charset="-128" typeface="ＭＳ Ｐゴシック"/>
        </a:defRPr>
      </a:lvl3pPr>
      <a:lvl4pPr fontAlgn="base" algn="ctr" rtl="0" hangingPunct="0" eaLnBrk="0">
        <a:spcBef>
          <a:spcPct val="0"/>
        </a:spcBef>
        <a:spcAft>
          <a:spcPct val="0"/>
        </a:spcAft>
        <a:defRPr sz="4400">
          <a:solidFill>
            <a:schemeClr val="tx1"/>
          </a:solidFill>
          <a:latin charset="0" pitchFamily="34" typeface="Calibri"/>
          <a:ea charset="-128" typeface="ＭＳ Ｐゴシック"/>
          <a:cs charset="-128" typeface="ＭＳ Ｐゴシック"/>
        </a:defRPr>
      </a:lvl4pPr>
      <a:lvl5pPr fontAlgn="base" algn="ctr" rtl="0" hangingPunct="0" eaLnBrk="0">
        <a:spcBef>
          <a:spcPct val="0"/>
        </a:spcBef>
        <a:spcAft>
          <a:spcPct val="0"/>
        </a:spcAft>
        <a:defRPr sz="4400">
          <a:solidFill>
            <a:schemeClr val="tx1"/>
          </a:solidFill>
          <a:latin charset="0" pitchFamily="34" typeface="Calibri"/>
          <a:ea charset="-128" typeface="ＭＳ Ｐゴシック"/>
          <a:cs charset="-128" typeface="ＭＳ Ｐゴシック"/>
        </a:defRPr>
      </a:lvl5pPr>
      <a:lvl6pPr fontAlgn="base" algn="ctr" rtl="0" marL="457200">
        <a:spcBef>
          <a:spcPct val="0"/>
        </a:spcBef>
        <a:spcAft>
          <a:spcPct val="0"/>
        </a:spcAft>
        <a:defRPr sz="4400">
          <a:solidFill>
            <a:schemeClr val="tx1"/>
          </a:solidFill>
          <a:latin charset="0" pitchFamily="34" typeface="Calibri"/>
        </a:defRPr>
      </a:lvl6pPr>
      <a:lvl7pPr fontAlgn="base" algn="ctr" rtl="0" marL="914400">
        <a:spcBef>
          <a:spcPct val="0"/>
        </a:spcBef>
        <a:spcAft>
          <a:spcPct val="0"/>
        </a:spcAft>
        <a:defRPr sz="4400">
          <a:solidFill>
            <a:schemeClr val="tx1"/>
          </a:solidFill>
          <a:latin charset="0" pitchFamily="34" typeface="Calibri"/>
        </a:defRPr>
      </a:lvl7pPr>
      <a:lvl8pPr fontAlgn="base" algn="ctr" rtl="0" marL="1371600">
        <a:spcBef>
          <a:spcPct val="0"/>
        </a:spcBef>
        <a:spcAft>
          <a:spcPct val="0"/>
        </a:spcAft>
        <a:defRPr sz="4400">
          <a:solidFill>
            <a:schemeClr val="tx1"/>
          </a:solidFill>
          <a:latin charset="0" pitchFamily="34" typeface="Calibri"/>
        </a:defRPr>
      </a:lvl8pPr>
      <a:lvl9pPr fontAlgn="base" algn="ctr" rtl="0" marL="1828800">
        <a:spcBef>
          <a:spcPct val="0"/>
        </a:spcBef>
        <a:spcAft>
          <a:spcPct val="0"/>
        </a:spcAft>
        <a:defRPr sz="4400">
          <a:solidFill>
            <a:schemeClr val="tx1"/>
          </a:solidFill>
          <a:latin charset="0" pitchFamily="34" typeface="Calibri"/>
        </a:defRPr>
      </a:lvl9pPr>
    </p:titleStyle>
    <p:bodyStyle>
      <a:lvl1pPr fontAlgn="base" algn="l" rtl="0" marL="342900" indent="-342900" hangingPunct="0" eaLnBrk="0">
        <a:spcBef>
          <a:spcPct val="20000"/>
        </a:spcBef>
        <a:spcAft>
          <a:spcPct val="0"/>
        </a:spcAft>
        <a:buFont charset="0" typeface="Arial"/>
        <a:buChar char="•"/>
        <a:defRPr sz="3200" kern="1200">
          <a:solidFill>
            <a:schemeClr val="tx1"/>
          </a:solidFill>
          <a:latin typeface="+mn-lt"/>
          <a:ea charset="-128" typeface="ＭＳ Ｐゴシック"/>
          <a:cs charset="-128" typeface="ＭＳ Ｐゴシック"/>
        </a:defRPr>
      </a:lvl1pPr>
      <a:lvl2pPr fontAlgn="base" algn="l" rtl="0" marL="742950" indent="-285750" hangingPunct="0" eaLnBrk="0">
        <a:spcBef>
          <a:spcPct val="20000"/>
        </a:spcBef>
        <a:spcAft>
          <a:spcPct val="0"/>
        </a:spcAft>
        <a:buFont charset="0" typeface="Arial"/>
        <a:buChar char="–"/>
        <a:defRPr sz="2800" kern="1200">
          <a:solidFill>
            <a:schemeClr val="tx1"/>
          </a:solidFill>
          <a:latin typeface="+mn-lt"/>
          <a:ea charset="-128" typeface="ＭＳ Ｐゴシック"/>
          <a:cs typeface="+mn-cs"/>
        </a:defRPr>
      </a:lvl2pPr>
      <a:lvl3pPr fontAlgn="base" algn="l" rtl="0" marL="1143000" indent="-228600" hangingPunct="0" eaLnBrk="0">
        <a:spcBef>
          <a:spcPct val="20000"/>
        </a:spcBef>
        <a:spcAft>
          <a:spcPct val="0"/>
        </a:spcAft>
        <a:buFont charset="0" typeface="Arial"/>
        <a:buChar char="•"/>
        <a:defRPr sz="2400" kern="1200">
          <a:solidFill>
            <a:schemeClr val="tx1"/>
          </a:solidFill>
          <a:latin typeface="+mn-lt"/>
          <a:ea charset="-128" typeface="ＭＳ Ｐゴシック"/>
          <a:cs typeface="+mn-cs"/>
        </a:defRPr>
      </a:lvl3pPr>
      <a:lvl4pPr fontAlgn="base" algn="l" rtl="0" marL="1600200" indent="-228600" hangingPunct="0" eaLnBrk="0">
        <a:spcBef>
          <a:spcPct val="20000"/>
        </a:spcBef>
        <a:spcAft>
          <a:spcPct val="0"/>
        </a:spcAft>
        <a:buFont charset="0" typeface="Arial"/>
        <a:buChar char="–"/>
        <a:defRPr sz="2000" kern="1200">
          <a:solidFill>
            <a:schemeClr val="tx1"/>
          </a:solidFill>
          <a:latin typeface="+mn-lt"/>
          <a:ea charset="-128" typeface="ＭＳ Ｐゴシック"/>
          <a:cs typeface="+mn-cs"/>
        </a:defRPr>
      </a:lvl4pPr>
      <a:lvl5pPr fontAlgn="base" algn="l" rtl="0" marL="2057400" indent="-228600" hangingPunct="0" eaLnBrk="0">
        <a:spcBef>
          <a:spcPct val="20000"/>
        </a:spcBef>
        <a:spcAft>
          <a:spcPct val="0"/>
        </a:spcAft>
        <a:buFont charset="0" typeface="Arial"/>
        <a:buChar char="»"/>
        <a:defRPr sz="2000" kern="1200">
          <a:solidFill>
            <a:schemeClr val="tx1"/>
          </a:solidFill>
          <a:latin typeface="+mn-lt"/>
          <a:ea charset="-128" typeface="ＭＳ Ｐゴシック"/>
          <a:cs typeface="+mn-cs"/>
        </a:defRPr>
      </a:lvl5pPr>
      <a:lvl6pPr latinLnBrk="0" rtl="0" marL="2514600" indent="-228600" hangingPunct="1" eaLnBrk="1" algn="l" defTabSz="914400">
        <a:spcBef>
          <a:spcPct val="20000"/>
        </a:spcBef>
        <a:buFont charset="0" pitchFamily="34" typeface="Arial"/>
        <a:buChar char="•"/>
        <a:defRPr sz="2000" kern="1200">
          <a:solidFill>
            <a:schemeClr val="tx1"/>
          </a:solidFill>
          <a:latin typeface="+mn-lt"/>
          <a:ea typeface="+mn-ea"/>
          <a:cs typeface="+mn-cs"/>
        </a:defRPr>
      </a:lvl6pPr>
      <a:lvl7pPr latinLnBrk="0" rtl="0" marL="2971800" indent="-228600" hangingPunct="1" eaLnBrk="1" algn="l" defTabSz="914400">
        <a:spcBef>
          <a:spcPct val="20000"/>
        </a:spcBef>
        <a:buFont charset="0" pitchFamily="34" typeface="Arial"/>
        <a:buChar char="•"/>
        <a:defRPr sz="2000" kern="1200">
          <a:solidFill>
            <a:schemeClr val="tx1"/>
          </a:solidFill>
          <a:latin typeface="+mn-lt"/>
          <a:ea typeface="+mn-ea"/>
          <a:cs typeface="+mn-cs"/>
        </a:defRPr>
      </a:lvl7pPr>
      <a:lvl8pPr latinLnBrk="0" rtl="0" marL="3429000" indent="-228600" hangingPunct="1" eaLnBrk="1" algn="l" defTabSz="914400">
        <a:spcBef>
          <a:spcPct val="20000"/>
        </a:spcBef>
        <a:buFont charset="0" pitchFamily="34" typeface="Arial"/>
        <a:buChar char="•"/>
        <a:defRPr sz="2000" kern="1200">
          <a:solidFill>
            <a:schemeClr val="tx1"/>
          </a:solidFill>
          <a:latin typeface="+mn-lt"/>
          <a:ea typeface="+mn-ea"/>
          <a:cs typeface="+mn-cs"/>
        </a:defRPr>
      </a:lvl8pPr>
      <a:lvl9pPr latinLnBrk="0" rtl="0" marL="3886200" indent="-228600" hangingPunct="1" eaLnBrk="1" algn="l" defTabSz="914400">
        <a:spcBef>
          <a:spcPct val="20000"/>
        </a:spcBef>
        <a:buFont charset="0" pitchFamily="34" typeface="Arial"/>
        <a:buChar char="•"/>
        <a:defRPr sz="2000" kern="1200">
          <a:solidFill>
            <a:schemeClr val="tx1"/>
          </a:solidFill>
          <a:latin typeface="+mn-lt"/>
          <a:ea typeface="+mn-ea"/>
          <a:cs typeface="+mn-cs"/>
        </a:defRPr>
      </a:lvl9pPr>
    </p:bodyStyle>
    <p:otherStyle>
      <a:defPPr>
        <a:defRPr lang="en-US"/>
      </a:defPPr>
      <a:lvl1pPr rtl="0" marL="0" latinLnBrk="0" hangingPunct="1" eaLnBrk="1" algn="l" defTabSz="914400">
        <a:defRPr sz="1800" kern="1200">
          <a:solidFill>
            <a:schemeClr val="tx1"/>
          </a:solidFill>
          <a:latin typeface="+mn-lt"/>
          <a:ea typeface="+mn-ea"/>
          <a:cs typeface="+mn-cs"/>
        </a:defRPr>
      </a:lvl1pPr>
      <a:lvl2pPr rtl="0" marL="457200" latinLnBrk="0" hangingPunct="1" eaLnBrk="1" algn="l" defTabSz="914400">
        <a:defRPr sz="1800" kern="1200">
          <a:solidFill>
            <a:schemeClr val="tx1"/>
          </a:solidFill>
          <a:latin typeface="+mn-lt"/>
          <a:ea typeface="+mn-ea"/>
          <a:cs typeface="+mn-cs"/>
        </a:defRPr>
      </a:lvl2pPr>
      <a:lvl3pPr rtl="0" marL="914400" latinLnBrk="0" hangingPunct="1" eaLnBrk="1" algn="l" defTabSz="914400">
        <a:defRPr sz="1800" kern="1200">
          <a:solidFill>
            <a:schemeClr val="tx1"/>
          </a:solidFill>
          <a:latin typeface="+mn-lt"/>
          <a:ea typeface="+mn-ea"/>
          <a:cs typeface="+mn-cs"/>
        </a:defRPr>
      </a:lvl3pPr>
      <a:lvl4pPr rtl="0" marL="1371600" latinLnBrk="0" hangingPunct="1" eaLnBrk="1" algn="l" defTabSz="914400">
        <a:defRPr sz="1800" kern="1200">
          <a:solidFill>
            <a:schemeClr val="tx1"/>
          </a:solidFill>
          <a:latin typeface="+mn-lt"/>
          <a:ea typeface="+mn-ea"/>
          <a:cs typeface="+mn-cs"/>
        </a:defRPr>
      </a:lvl4pPr>
      <a:lvl5pPr rtl="0" marL="1828800" latinLnBrk="0" hangingPunct="1" eaLnBrk="1" algn="l" defTabSz="914400">
        <a:defRPr sz="1800" kern="1200">
          <a:solidFill>
            <a:schemeClr val="tx1"/>
          </a:solidFill>
          <a:latin typeface="+mn-lt"/>
          <a:ea typeface="+mn-ea"/>
          <a:cs typeface="+mn-cs"/>
        </a:defRPr>
      </a:lvl5pPr>
      <a:lvl6pPr rtl="0" marL="2286000" latinLnBrk="0" hangingPunct="1" eaLnBrk="1" algn="l" defTabSz="914400">
        <a:defRPr sz="1800" kern="1200">
          <a:solidFill>
            <a:schemeClr val="tx1"/>
          </a:solidFill>
          <a:latin typeface="+mn-lt"/>
          <a:ea typeface="+mn-ea"/>
          <a:cs typeface="+mn-cs"/>
        </a:defRPr>
      </a:lvl6pPr>
      <a:lvl7pPr rtl="0" marL="2743200" latinLnBrk="0" hangingPunct="1" eaLnBrk="1" algn="l" defTabSz="914400">
        <a:defRPr sz="1800" kern="1200">
          <a:solidFill>
            <a:schemeClr val="tx1"/>
          </a:solidFill>
          <a:latin typeface="+mn-lt"/>
          <a:ea typeface="+mn-ea"/>
          <a:cs typeface="+mn-cs"/>
        </a:defRPr>
      </a:lvl7pPr>
      <a:lvl8pPr rtl="0" marL="3200400" latinLnBrk="0" hangingPunct="1" eaLnBrk="1" algn="l" defTabSz="914400">
        <a:defRPr sz="1800" kern="1200">
          <a:solidFill>
            <a:schemeClr val="tx1"/>
          </a:solidFill>
          <a:latin typeface="+mn-lt"/>
          <a:ea typeface="+mn-ea"/>
          <a:cs typeface="+mn-cs"/>
        </a:defRPr>
      </a:lvl8pPr>
      <a:lvl9pPr rtl="0" marL="3657600" latinLnBrk="0" hangingPunct="1" eaLnBrk="1" algn="l" defTabSz="91440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Target="../media/image2.jpeg" Type="http://schemas.openxmlformats.org/officeDocument/2006/relationships/image" Id="rId4"/><Relationship Target="../media/image1.jpeg" Type="http://schemas.openxmlformats.org/officeDocument/2006/relationships/image" Id="rId3"/><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media/image16.png" Type="http://schemas.openxmlformats.org/officeDocument/2006/relationships/image" Id="rId3"/><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media/image17.jpeg" Type="http://schemas.openxmlformats.org/officeDocument/2006/relationships/image" Id="rId3"/><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media/image19.jpeg" Type="http://schemas.openxmlformats.org/officeDocument/2006/relationships/image" Id="rId4"/><Relationship Target="../media/image18.jpeg" Type="http://schemas.openxmlformats.org/officeDocument/2006/relationships/image" Id="rId3"/><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21.jpeg" Type="http://schemas.openxmlformats.org/officeDocument/2006/relationships/image" Id="rId4"/><Relationship Target="../media/image20.wmf" Type="http://schemas.openxmlformats.org/officeDocument/2006/relationships/image" Id="rId3"/><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media/image23.jpeg" Type="http://schemas.openxmlformats.org/officeDocument/2006/relationships/image" Id="rId4"/><Relationship Target="../media/image22.jpeg" Type="http://schemas.openxmlformats.org/officeDocument/2006/relationships/image" Id="rId3"/><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media/image24.jpeg" Type="http://schemas.openxmlformats.org/officeDocument/2006/relationships/image" Id="rId3"/><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media/image6.png" Type="http://schemas.openxmlformats.org/officeDocument/2006/relationships/image" Id="rId6"/><Relationship Target="../media/image5.png" Type="http://schemas.openxmlformats.org/officeDocument/2006/relationships/image" Id="rId5"/><Relationship Target="../media/image4.png" Type="http://schemas.openxmlformats.org/officeDocument/2006/relationships/image" Id="rId4"/><Relationship Target="../media/image3.png" Type="http://schemas.openxmlformats.org/officeDocument/2006/relationships/image" Id="rId3"/><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media/image7.jpeg" Type="http://schemas.openxmlformats.org/officeDocument/2006/relationships/image" Id="rId3"/><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media/image9.jpeg" Type="http://schemas.openxmlformats.org/officeDocument/2006/relationships/image" Id="rId4"/><Relationship Target="../media/image8.jpeg" Type="http://schemas.openxmlformats.org/officeDocument/2006/relationships/image" Id="rId3"/><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media/image10.jpeg" Type="http://schemas.openxmlformats.org/officeDocument/2006/relationships/image" Id="rId3"/><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media/image11.jpeg" Type="http://schemas.openxmlformats.org/officeDocument/2006/relationships/image" Id="rId3"/><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media/image15.jpeg" Type="http://schemas.openxmlformats.org/officeDocument/2006/relationships/image" Id="rId6"/><Relationship Target="../media/image14.jpeg" Type="http://schemas.openxmlformats.org/officeDocument/2006/relationships/image" Id="rId5"/><Relationship Target="../media/image13.jpeg" Type="http://schemas.openxmlformats.org/officeDocument/2006/relationships/image" Id="rId4"/><Relationship Target="../media/image12.jpeg" Type="http://schemas.openxmlformats.org/officeDocument/2006/relationships/image" Id="rId3"/><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Rectangle 7" id="14338"/>
          <p:cNvSpPr>
            <a:spLocks noChangeArrowheads="1"/>
          </p:cNvSpPr>
          <p:nvPr/>
        </p:nvSpPr>
        <p:spPr>
          <a:xfrm>
            <a:off y="0" x="0"/>
            <a:ext cy="6858000" cx="9144000"/>
          </a:xfrm>
          <a:prstGeom prst="rect">
            <a:avLst/>
          </a:prstGeom>
          <a:solidFill>
            <a:srgbClr val="3AA082"/>
          </a:solidFill>
          <a:ln w="9525">
            <a:noFill/>
            <a:miter lim="800000"/>
            <a:headEnd/>
            <a:tailEnd/>
          </a:ln>
        </p:spPr>
        <p:txBody>
          <a:bodyPr numCol="1" lIns="274320" anchor="ctr">
            <a:prstTxWarp prst="textNoShape">
              <a:avLst/>
            </a:prstTxWarp>
          </a:bodyPr>
          <a:lstStyle/>
          <a:p>
            <a:pPr>
              <a:lnSpc>
                <a:spcPts val="4200"/>
              </a:lnSpc>
            </a:pPr>
            <a:endParaRPr sz="4400" lang="en-US" b="1">
              <a:solidFill>
                <a:srgbClr val="F8F6E3"/>
              </a:solidFill>
              <a:latin charset="0" typeface="Calibri"/>
            </a:endParaRPr>
          </a:p>
        </p:txBody>
      </p:sp>
      <p:pic>
        <p:nvPicPr>
          <p:cNvPr name="Picture 5" id="3075"/>
          <p:cNvPicPr>
            <a:picLocks noChangeAspect="1"/>
          </p:cNvPicPr>
          <p:nvPr/>
        </p:nvPicPr>
        <p:blipFill>
          <a:blip r:embed="rId3"/>
          <a:srcRect/>
          <a:stretch>
            <a:fillRect/>
          </a:stretch>
        </p:blipFill>
        <p:spPr>
          <a:xfrm>
            <a:off y="330200" x="228600"/>
            <a:ext cy="6083300" cx="5057775"/>
          </a:xfrm>
          <a:prstGeom prst="rect">
            <a:avLst/>
          </a:prstGeom>
          <a:noFill/>
          <a:ln w="9525">
            <a:noFill/>
            <a:miter lim="800000"/>
            <a:headEnd/>
            <a:tailEnd/>
          </a:ln>
          <a:effectLst>
            <a:outerShdw dist="139700" dir="2700000" algn="tl" rotWithShape="0" blurRad="292100">
              <a:srgbClr val="333333">
                <a:alpha val="64999"/>
              </a:srgbClr>
            </a:outerShdw>
          </a:effectLst>
        </p:spPr>
      </p:pic>
      <p:sp>
        <p:nvSpPr>
          <p:cNvPr name="Subtitle 2" id="14340"/>
          <p:cNvSpPr>
            <a:spLocks noGrp="1"/>
          </p:cNvSpPr>
          <p:nvPr>
            <p:ph type="subTitle" idx="1"/>
          </p:nvPr>
        </p:nvSpPr>
        <p:spPr>
          <a:xfrm>
            <a:off y="4241800" x="5989638"/>
            <a:ext cy="1066800" cx="2438400"/>
          </a:xfrm>
        </p:spPr>
        <p:txBody>
          <a:bodyPr numCol="1"/>
          <a:lstStyle/>
          <a:p>
            <a:pPr hangingPunct="1" eaLnBrk="1">
              <a:lnSpc>
                <a:spcPts val="2200"/>
              </a:lnSpc>
            </a:pPr>
            <a:r>
              <a:rPr sz="2400" lang="en-US" b="1">
                <a:solidFill>
                  <a:srgbClr val="F8F6E3"/>
                </a:solidFill>
              </a:rPr>
              <a:t>PowerPoint® Presentation </a:t>
            </a:r>
          </a:p>
          <a:p>
            <a:pPr hangingPunct="1" eaLnBrk="1">
              <a:lnSpc>
                <a:spcPts val="2200"/>
              </a:lnSpc>
            </a:pPr>
            <a:r>
              <a:rPr sz="2400" lang="en-US">
                <a:solidFill>
                  <a:srgbClr val="F8F6E3"/>
                </a:solidFill>
              </a:rPr>
              <a:t>by Jim Foley</a:t>
            </a:r>
          </a:p>
          <a:p>
            <a:pPr hangingPunct="1" eaLnBrk="1">
              <a:lnSpc>
                <a:spcPts val="2200"/>
              </a:lnSpc>
            </a:pPr>
            <a:endParaRPr sz="2400" lang="en-US">
              <a:solidFill>
                <a:srgbClr val="F8F6E3"/>
              </a:solidFill>
            </a:endParaRPr>
          </a:p>
        </p:txBody>
      </p:sp>
      <p:pic>
        <p:nvPicPr>
          <p:cNvPr name="Picture 3" id="4" descr="the-college-of-wooster_200x200.jpg"/>
          <p:cNvPicPr>
            <a:picLocks noChangeAspect="1"/>
          </p:cNvPicPr>
          <p:nvPr/>
        </p:nvPicPr>
        <p:blipFill>
          <a:blip r:embed="rId4"/>
          <a:srcRect/>
          <a:stretch>
            <a:fillRect/>
          </a:stretch>
        </p:blipFill>
        <p:spPr>
          <a:xfrm>
            <a:off y="5308600" x="6370638"/>
            <a:ext cy="736600" cx="1752600"/>
          </a:xfrm>
          <a:prstGeom prst="rect">
            <a:avLst/>
          </a:prstGeom>
          <a:noFill/>
          <a:ln w="9525">
            <a:noFill/>
            <a:miter lim="800000"/>
            <a:headEnd/>
            <a:tailEnd/>
          </a:ln>
          <a:effectLst>
            <a:outerShdw dist="139700" dir="2700000" algn="tl" rotWithShape="0" blurRad="292100">
              <a:srgbClr val="333333">
                <a:alpha val="64999"/>
              </a:srgbClr>
            </a:outerShdw>
          </a:effectLst>
        </p:spPr>
      </p:pic>
      <p:sp>
        <p:nvSpPr>
          <p:cNvPr name="TextBox 4" id="14342"/>
          <p:cNvSpPr txBox="1">
            <a:spLocks noChangeArrowheads="1"/>
          </p:cNvSpPr>
          <p:nvPr/>
        </p:nvSpPr>
        <p:spPr>
          <a:xfrm>
            <a:off y="6067425" x="6065838"/>
            <a:ext cy="338138" cx="2362200"/>
          </a:xfrm>
          <a:prstGeom prst="rect">
            <a:avLst/>
          </a:prstGeom>
          <a:noFill/>
          <a:ln w="9525">
            <a:noFill/>
            <a:miter lim="800000"/>
            <a:headEnd/>
            <a:tailEnd/>
          </a:ln>
        </p:spPr>
        <p:txBody>
          <a:bodyPr numCol="1">
            <a:prstTxWarp prst="textNoShape">
              <a:avLst/>
            </a:prstTxWarp>
            <a:spAutoFit/>
          </a:bodyPr>
          <a:lstStyle/>
          <a:p>
            <a:r>
              <a:rPr sz="1600" lang="en-US">
                <a:latin charset="0" typeface="Times New Roman"/>
                <a:ea charset="0" typeface="Times New Roman"/>
                <a:cs charset="0" typeface="Times New Roman"/>
              </a:rPr>
              <a:t>© 2013 Worth Publishers </a:t>
            </a:r>
          </a:p>
        </p:txBody>
      </p:sp>
      <p:sp>
        <p:nvSpPr>
          <p:cNvPr name="TextBox 8" id="14343"/>
          <p:cNvSpPr txBox="1">
            <a:spLocks noChangeArrowheads="1"/>
          </p:cNvSpPr>
          <p:nvPr/>
        </p:nvSpPr>
        <p:spPr>
          <a:xfrm>
            <a:off y="1219200" x="5286375"/>
            <a:ext cy="1497013" cx="3844925"/>
          </a:xfrm>
          <a:prstGeom prst="rect">
            <a:avLst/>
          </a:prstGeom>
          <a:noFill/>
          <a:ln w="9525">
            <a:noFill/>
            <a:miter lim="800000"/>
            <a:headEnd/>
            <a:tailEnd/>
          </a:ln>
        </p:spPr>
        <p:txBody>
          <a:bodyPr numCol="1">
            <a:prstTxWarp prst="textNoShape">
              <a:avLst/>
            </a:prstTxWarp>
            <a:spAutoFit/>
          </a:bodyPr>
          <a:lstStyle/>
          <a:p>
            <a:pPr algn="ctr">
              <a:lnSpc>
                <a:spcPts val="3600"/>
              </a:lnSpc>
            </a:pPr>
            <a:r>
              <a:rPr sz="4000" lang="en-US" b="1">
                <a:solidFill>
                  <a:srgbClr val="F8F6E3"/>
                </a:solidFill>
                <a:latin charset="0" typeface="Calibri"/>
              </a:rPr>
              <a:t>Consciousness </a:t>
            </a:r>
          </a:p>
          <a:p>
            <a:pPr algn="ctr">
              <a:lnSpc>
                <a:spcPts val="3600"/>
              </a:lnSpc>
            </a:pPr>
            <a:r>
              <a:rPr sz="4000" lang="en-US" b="1">
                <a:solidFill>
                  <a:srgbClr val="F8F6E3"/>
                </a:solidFill>
                <a:latin charset="0" typeface="Calibri"/>
              </a:rPr>
              <a:t>and the Two-Track Mind</a:t>
            </a:r>
          </a:p>
        </p:txBody>
      </p:sp>
    </p:spTree>
  </p:cSld>
  <p:clrMapOvr>
    <a:masterClrMapping/>
  </p:clrMapOvr>
  <p:timing>
    <p:tnLst>
      <p:par>
        <p:cTn nodeType="tmRoot" restart="never" dur="indefinite" id="1"/>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31746"/>
          <p:cNvSpPr>
            <a:spLocks noGrp="1"/>
          </p:cNvSpPr>
          <p:nvPr>
            <p:ph type="title"/>
          </p:nvPr>
        </p:nvSpPr>
        <p:spPr>
          <a:xfrm>
            <a:off y="0" x="0"/>
            <a:ext cy="971550" cx="9144000"/>
          </a:xfrm>
          <a:solidFill>
            <a:srgbClr val="F36F21"/>
          </a:solidFill>
        </p:spPr>
        <p:txBody>
          <a:bodyPr numCol="1" lIns="274320"/>
          <a:lstStyle/>
          <a:p>
            <a:pPr algn="l" hangingPunct="1" eaLnBrk="1">
              <a:lnSpc>
                <a:spcPts val="4200"/>
              </a:lnSpc>
            </a:pPr>
            <a:r>
              <a:rPr lang="en-US" b="1">
                <a:solidFill>
                  <a:srgbClr val="F8F6E3"/>
                </a:solidFill>
              </a:rPr>
              <a:t>Think before you act?</a:t>
            </a:r>
          </a:p>
        </p:txBody>
      </p:sp>
      <p:sp>
        <p:nvSpPr>
          <p:cNvPr name="Content Placeholder 2" id="3"/>
          <p:cNvSpPr>
            <a:spLocks noGrp="1"/>
          </p:cNvSpPr>
          <p:nvPr>
            <p:ph idx="1"/>
          </p:nvPr>
        </p:nvSpPr>
        <p:spPr>
          <a:xfrm>
            <a:off y="1143000" x="357188"/>
            <a:ext cy="4525963" cx="4492625"/>
          </a:xfrm>
        </p:spPr>
        <p:txBody>
          <a:bodyPr numCol="1"/>
          <a:lstStyle/>
          <a:p>
            <a:pPr hangingPunct="1" eaLnBrk="1">
              <a:lnSpc>
                <a:spcPts val="2400"/>
              </a:lnSpc>
              <a:buFont charset="2" typeface="Wingdings"/>
              <a:buChar char="§"/>
            </a:pPr>
            <a:r>
              <a:rPr sz="2800" lang="en-US"/>
              <a:t>In one study, students showed brain activity related to pushing a button </a:t>
            </a:r>
            <a:r>
              <a:rPr sz="2800" lang="en-US" b="1"/>
              <a:t>BEFORE</a:t>
            </a:r>
            <a:r>
              <a:rPr sz="2800" lang="en-US"/>
              <a:t> they were aware of their decision to push the button.</a:t>
            </a:r>
          </a:p>
          <a:p>
            <a:pPr hangingPunct="1" eaLnBrk="1">
              <a:lnSpc>
                <a:spcPts val="2400"/>
              </a:lnSpc>
              <a:buFont charset="2" typeface="Wingdings"/>
              <a:buChar char="§"/>
            </a:pPr>
            <a:r>
              <a:rPr sz="2800" lang="en-US"/>
              <a:t>Does this mean the “decision” is an illusion?</a:t>
            </a:r>
          </a:p>
          <a:p>
            <a:pPr hangingPunct="1" eaLnBrk="1">
              <a:lnSpc>
                <a:spcPts val="2400"/>
              </a:lnSpc>
              <a:buFont charset="2" typeface="Wingdings"/>
              <a:buChar char="§"/>
            </a:pPr>
            <a:r>
              <a:rPr sz="2800" lang="en-US"/>
              <a:t>What experiment from the beginning of the semester does this remind you of?</a:t>
            </a:r>
          </a:p>
        </p:txBody>
      </p:sp>
      <p:pic>
        <p:nvPicPr>
          <p:cNvPr name="Picture 2" id="3074" descr="C:\Users\James\AppData\Local\Microsoft\Windows\Temporary Internet Files\Content.IE5\GUDC3L0C\MP900384718[1].jpg"/>
          <p:cNvPicPr>
            <a:picLocks noChangeArrowheads="1" noChangeAspect="1"/>
          </p:cNvPicPr>
          <p:nvPr/>
        </p:nvPicPr>
        <p:blipFill>
          <a:blip r:embed="rId3"/>
          <a:srcRect/>
          <a:stretch>
            <a:fillRect/>
          </a:stretch>
        </p:blipFill>
        <p:spPr>
          <a:xfrm>
            <a:off y="4927600" x="849313"/>
            <a:ext cy="1930400" cx="1952625"/>
          </a:xfrm>
          <a:prstGeom prst="rect">
            <a:avLst/>
          </a:prstGeom>
          <a:noFill/>
          <a:ln w="9525">
            <a:noFill/>
            <a:miter lim="800000"/>
            <a:headEnd/>
            <a:tailEnd/>
          </a:ln>
        </p:spPr>
      </p:pic>
      <p:sp>
        <p:nvSpPr>
          <p:cNvPr name="Content Placeholder 2" id="5"/>
          <p:cNvSpPr>
            <a:spLocks/>
          </p:cNvSpPr>
          <p:nvPr/>
        </p:nvSpPr>
        <p:spPr>
          <a:xfrm>
            <a:off y="1257300" x="5200650"/>
            <a:ext cy="5376863" cx="3790950"/>
          </a:xfrm>
          <a:prstGeom prst="roundRect">
            <a:avLst>
              <a:gd name="adj" fmla="val 16667"/>
            </a:avLst>
          </a:prstGeom>
          <a:solidFill>
            <a:srgbClr val="A0366C"/>
          </a:solidFill>
          <a:ln w="9525">
            <a:noFill/>
            <a:round/>
            <a:headEnd/>
            <a:tailEnd/>
          </a:ln>
        </p:spPr>
        <p:txBody>
          <a:bodyPr numCol="1">
            <a:prstTxWarp prst="textNoShape">
              <a:avLst/>
            </a:prstTxWarp>
          </a:bodyPr>
          <a:lstStyle/>
          <a:p>
            <a:pPr algn="ctr" marL="342900" indent="-342900">
              <a:lnSpc>
                <a:spcPts val="2000"/>
              </a:lnSpc>
              <a:spcBef>
                <a:spcPct val="20000"/>
              </a:spcBef>
              <a:spcAft>
                <a:spcPts val="600"/>
              </a:spcAft>
              <a:buFont charset="0" typeface="Arial"/>
              <a:buNone/>
            </a:pPr>
            <a:r>
              <a:rPr sz="2400" lang="en-US" b="1">
                <a:solidFill>
                  <a:srgbClr val="F8F6E3"/>
                </a:solidFill>
                <a:latin charset="0" typeface="Calibri"/>
              </a:rPr>
              <a:t>Why Have Two Tracks?</a:t>
            </a:r>
          </a:p>
          <a:p>
            <a:pPr marL="342900" indent="-342900">
              <a:lnSpc>
                <a:spcPts val="2000"/>
              </a:lnSpc>
              <a:spcBef>
                <a:spcPct val="20000"/>
              </a:spcBef>
              <a:spcAft>
                <a:spcPts val="600"/>
              </a:spcAft>
              <a:buFont charset="0" typeface="Arial"/>
              <a:buNone/>
            </a:pPr>
            <a:r>
              <a:rPr sz="2400" lang="en-US" b="1">
                <a:solidFill>
                  <a:srgbClr val="FAC090"/>
                </a:solidFill>
                <a:latin charset="0" typeface="Calibri"/>
              </a:rPr>
              <a:t>Possible benefit</a:t>
            </a:r>
            <a:r>
              <a:rPr sz="2400" lang="en-US">
                <a:solidFill>
                  <a:srgbClr val="FAC090"/>
                </a:solidFill>
                <a:latin charset="0" typeface="Calibri"/>
              </a:rPr>
              <a:t>: not having to think about everything we do all at once </a:t>
            </a:r>
          </a:p>
          <a:p>
            <a:pPr marL="342900" indent="-342900">
              <a:lnSpc>
                <a:spcPts val="2000"/>
              </a:lnSpc>
              <a:spcBef>
                <a:spcPct val="20000"/>
              </a:spcBef>
              <a:spcAft>
                <a:spcPts val="600"/>
              </a:spcAft>
              <a:buFont charset="0" typeface="Arial"/>
              <a:buNone/>
            </a:pPr>
            <a:r>
              <a:rPr sz="2400" lang="en-US" b="1">
                <a:solidFill>
                  <a:srgbClr val="F8F6E3"/>
                </a:solidFill>
                <a:latin charset="0" typeface="Calibri"/>
              </a:rPr>
              <a:t>Examples  </a:t>
            </a:r>
          </a:p>
          <a:p>
            <a:pPr marL="342900" indent="-342900">
              <a:lnSpc>
                <a:spcPts val="2000"/>
              </a:lnSpc>
              <a:spcBef>
                <a:spcPct val="20000"/>
              </a:spcBef>
              <a:spcAft>
                <a:spcPts val="600"/>
              </a:spcAft>
              <a:buFont charset="2" typeface="Wingdings"/>
              <a:buChar char="§"/>
            </a:pPr>
            <a:r>
              <a:rPr sz="2400" lang="en-US">
                <a:solidFill>
                  <a:srgbClr val="F8F6E3"/>
                </a:solidFill>
                <a:latin charset="0" typeface="Calibri"/>
              </a:rPr>
              <a:t>You can hit or catch a ball without having to consciously calculate its trajectory.</a:t>
            </a:r>
          </a:p>
          <a:p>
            <a:pPr marL="342900" indent="-342900">
              <a:lnSpc>
                <a:spcPts val="2000"/>
              </a:lnSpc>
              <a:spcBef>
                <a:spcPct val="20000"/>
              </a:spcBef>
              <a:spcAft>
                <a:spcPts val="600"/>
              </a:spcAft>
              <a:buFont charset="2" typeface="Wingdings"/>
              <a:buChar char="§"/>
            </a:pPr>
            <a:r>
              <a:rPr sz="2400" lang="en-US">
                <a:solidFill>
                  <a:srgbClr val="F8F6E3"/>
                </a:solidFill>
                <a:latin charset="0" typeface="Calibri"/>
              </a:rPr>
              <a:t>You can speak without having to think about the definitions of each word.</a:t>
            </a:r>
          </a:p>
          <a:p>
            <a:pPr marL="342900" indent="-342900">
              <a:lnSpc>
                <a:spcPts val="2000"/>
              </a:lnSpc>
              <a:spcBef>
                <a:spcPct val="20000"/>
              </a:spcBef>
              <a:spcAft>
                <a:spcPts val="600"/>
              </a:spcAft>
              <a:buFont charset="2" typeface="Wingdings"/>
              <a:buChar char="§"/>
            </a:pPr>
            <a:r>
              <a:rPr sz="2400" lang="en-US">
                <a:solidFill>
                  <a:srgbClr val="F8F6E3"/>
                </a:solidFill>
                <a:latin charset="0" typeface="Calibri"/>
              </a:rPr>
              <a:t>You can walk and chew gum AND carry on a conversation.</a:t>
            </a:r>
          </a:p>
        </p:txBody>
      </p: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stCondLst>
                      <p:childTnLst>
                        <p:par>
                          <p:cTn nodeType="withGroup" fill="hold" id="4">
                            <p:stCondLst>
                              <p:cond delay="0"/>
                            </p:stCondLst>
                            <p:childTnLst>
                              <p:par>
                                <p:cTn grpId="0" nodeType="clickEffect" fill="hold" presetSubtype="0" presetClass="entr" presetID="10" id="5">
                                  <p:stCondLst>
                                    <p:cond delay="0"/>
                                  </p:stCondLst>
                                  <p:childTnLst>
                                    <p:set>
                                      <p:cBhvr>
                                        <p:cTn fill="hold" dur="1" id="6">
                                          <p:stCondLst>
                                            <p:cond delay="0"/>
                                          </p:stCondLst>
                                        </p:cTn>
                                        <p:tgtEl>
                                          <p:spTgt spid="3">
                                            <p:txEl>
                                              <p:pRg end="0" st="0"/>
                                            </p:txEl>
                                          </p:spTgt>
                                        </p:tgtEl>
                                        <p:attrNameLst>
                                          <p:attrName>style.visibility</p:attrName>
                                        </p:attrNameLst>
                                      </p:cBhvr>
                                      <p:to>
                                        <p:strVal val="visible"/>
                                      </p:to>
                                    </p:set>
                                    <p:animEffect transition="in" filter="fade">
                                      <p:cBhvr>
                                        <p:cTn dur="500" id="7"/>
                                        <p:tgtEl>
                                          <p:spTgt spid="3">
                                            <p:txEl>
                                              <p:pRg end="0" st="0"/>
                                            </p:txEl>
                                          </p:spTgt>
                                        </p:tgtEl>
                                      </p:cBhvr>
                                    </p:animEffect>
                                  </p:childTnLst>
                                </p:cTn>
                              </p:par>
                            </p:childTnLst>
                          </p:cTn>
                        </p:par>
                      </p:childTnLst>
                    </p:cTn>
                  </p:par>
                  <p:par>
                    <p:cTn nodeType="clickPar" fill="hold" id="8">
                      <p:stCondLst>
                        <p:cond delay="indefinite"/>
                      </p:stCondLst>
                      <p:childTnLst>
                        <p:par>
                          <p:cTn nodeType="withGroup" fill="hold" id="9">
                            <p:stCondLst>
                              <p:cond delay="0"/>
                            </p:stCondLst>
                            <p:childTnLst>
                              <p:par>
                                <p:cTn grpId="0" nodeType="clickEffect" fill="hold" presetSubtype="0" presetClass="entr" presetID="10" id="10">
                                  <p:stCondLst>
                                    <p:cond delay="0"/>
                                  </p:stCondLst>
                                  <p:childTnLst>
                                    <p:set>
                                      <p:cBhvr>
                                        <p:cTn fill="hold" dur="1" id="11">
                                          <p:stCondLst>
                                            <p:cond delay="0"/>
                                          </p:stCondLst>
                                        </p:cTn>
                                        <p:tgtEl>
                                          <p:spTgt spid="3">
                                            <p:txEl>
                                              <p:pRg end="1" st="1"/>
                                            </p:txEl>
                                          </p:spTgt>
                                        </p:tgtEl>
                                        <p:attrNameLst>
                                          <p:attrName>style.visibility</p:attrName>
                                        </p:attrNameLst>
                                      </p:cBhvr>
                                      <p:to>
                                        <p:strVal val="visible"/>
                                      </p:to>
                                    </p:set>
                                    <p:animEffect transition="in" filter="fade">
                                      <p:cBhvr>
                                        <p:cTn dur="500" id="12"/>
                                        <p:tgtEl>
                                          <p:spTgt spid="3">
                                            <p:txEl>
                                              <p:pRg end="1" st="1"/>
                                            </p:txEl>
                                          </p:spTgt>
                                        </p:tgtEl>
                                      </p:cBhvr>
                                    </p:animEffect>
                                  </p:childTnLst>
                                </p:cTn>
                              </p:par>
                            </p:childTnLst>
                          </p:cTn>
                        </p:par>
                      </p:childTnLst>
                    </p:cTn>
                  </p:par>
                  <p:par>
                    <p:cTn nodeType="clickPar" fill="hold" id="13">
                      <p:stCondLst>
                        <p:cond delay="indefinite"/>
                      </p:stCondLst>
                      <p:childTnLst>
                        <p:par>
                          <p:cTn nodeType="withGroup" fill="hold" id="14">
                            <p:stCondLst>
                              <p:cond delay="0"/>
                            </p:stCondLst>
                            <p:childTnLst>
                              <p:par>
                                <p:cTn grpId="0" nodeType="clickEffect" fill="hold" presetSubtype="0" presetClass="entr" presetID="10" id="15">
                                  <p:stCondLst>
                                    <p:cond delay="0"/>
                                  </p:stCondLst>
                                  <p:childTnLst>
                                    <p:set>
                                      <p:cBhvr>
                                        <p:cTn fill="hold" dur="1" id="16">
                                          <p:stCondLst>
                                            <p:cond delay="0"/>
                                          </p:stCondLst>
                                        </p:cTn>
                                        <p:tgtEl>
                                          <p:spTgt spid="3">
                                            <p:txEl>
                                              <p:pRg end="2" st="2"/>
                                            </p:txEl>
                                          </p:spTgt>
                                        </p:tgtEl>
                                        <p:attrNameLst>
                                          <p:attrName>style.visibility</p:attrName>
                                        </p:attrNameLst>
                                      </p:cBhvr>
                                      <p:to>
                                        <p:strVal val="visible"/>
                                      </p:to>
                                    </p:set>
                                    <p:animEffect transition="in" filter="fade">
                                      <p:cBhvr>
                                        <p:cTn dur="500" id="17"/>
                                        <p:tgtEl>
                                          <p:spTgt spid="3">
                                            <p:txEl>
                                              <p:pRg end="2" st="2"/>
                                            </p:txEl>
                                          </p:spTgt>
                                        </p:tgtEl>
                                      </p:cBhvr>
                                    </p:animEffect>
                                  </p:childTnLst>
                                </p:cTn>
                              </p:par>
                            </p:childTnLst>
                          </p:cTn>
                        </p:par>
                        <p:par>
                          <p:cTn nodeType="afterGroup" fill="hold" id="18">
                            <p:stCondLst>
                              <p:cond delay="500"/>
                            </p:stCondLst>
                            <p:childTnLst>
                              <p:par>
                                <p:cTn nodeType="afterEffect" fill="hold" presetSubtype="0" presetClass="entr" presetID="26" id="19">
                                  <p:stCondLst>
                                    <p:cond delay="0"/>
                                  </p:stCondLst>
                                  <p:childTnLst>
                                    <p:set>
                                      <p:cBhvr>
                                        <p:cTn fill="hold" dur="1" id="20">
                                          <p:stCondLst>
                                            <p:cond delay="0"/>
                                          </p:stCondLst>
                                        </p:cTn>
                                        <p:tgtEl>
                                          <p:spTgt spid="3074"/>
                                        </p:tgtEl>
                                        <p:attrNameLst>
                                          <p:attrName>style.visibility</p:attrName>
                                        </p:attrNameLst>
                                      </p:cBhvr>
                                      <p:to>
                                        <p:strVal val="visible"/>
                                      </p:to>
                                    </p:set>
                                    <p:animEffect transition="in" filter="wipe(down)">
                                      <p:cBhvr>
                                        <p:cTn dur="580" id="21">
                                          <p:stCondLst>
                                            <p:cond delay="0"/>
                                          </p:stCondLst>
                                        </p:cTn>
                                        <p:tgtEl>
                                          <p:spTgt spid="3074"/>
                                        </p:tgtEl>
                                      </p:cBhvr>
                                    </p:animEffect>
                                    <p:anim valueType="num" calcmode="lin">
                                      <p:cBhvr>
                                        <p:cTn tmFilter="0,0; 0.14,0.36; 0.43,0.73; 0.71,0.91; 1.0,1.0" dur="1822" id="22">
                                          <p:stCondLst>
                                            <p:cond delay="0"/>
                                          </p:stCondLst>
                                        </p:cTn>
                                        <p:tgtEl>
                                          <p:spTgt spid="3074"/>
                                        </p:tgtEl>
                                        <p:attrNameLst>
                                          <p:attrName>ppt_x</p:attrName>
                                        </p:attrNameLst>
                                      </p:cBhvr>
                                      <p:tavLst>
                                        <p:tav tm="0">
                                          <p:val>
                                            <p:strVal val="#ppt_x-0.25"/>
                                          </p:val>
                                        </p:tav>
                                        <p:tav tm="100000">
                                          <p:val>
                                            <p:strVal val="#ppt_x"/>
                                          </p:val>
                                        </p:tav>
                                      </p:tavLst>
                                    </p:anim>
                                    <p:anim valueType="num" calcmode="lin">
                                      <p:cBhvr>
                                        <p:cTn tmFilter="0.0,0.0; 0.25,0.07; 0.50,0.2; 0.75,0.467; 1.0,1.0" dur="664" id="23">
                                          <p:stCondLst>
                                            <p:cond delay="0"/>
                                          </p:stCondLst>
                                        </p:cTn>
                                        <p:tgtEl>
                                          <p:spTgt spid="3074"/>
                                        </p:tgtEl>
                                        <p:attrNameLst>
                                          <p:attrName>ppt_y</p:attrName>
                                        </p:attrNameLst>
                                      </p:cBhvr>
                                      <p:tavLst>
                                        <p:tav fmla="#ppt_y-sin(pi*$)/3" tm="0">
                                          <p:val>
                                            <p:fltVal val="0.5"/>
                                          </p:val>
                                        </p:tav>
                                        <p:tav tm="100000">
                                          <p:val>
                                            <p:fltVal val="1"/>
                                          </p:val>
                                        </p:tav>
                                      </p:tavLst>
                                    </p:anim>
                                    <p:anim valueType="num" calcmode="lin">
                                      <p:cBhvr>
                                        <p:cTn tmFilter="0, 0; 0.125,0.2665; 0.25,0.4; 0.375,0.465; 0.5,0.5;  0.625,0.535; 0.75,0.6; 0.875,0.7335; 1,1" dur="664" id="24">
                                          <p:stCondLst>
                                            <p:cond delay="664"/>
                                          </p:stCondLst>
                                        </p:cTn>
                                        <p:tgtEl>
                                          <p:spTgt spid="3074"/>
                                        </p:tgtEl>
                                        <p:attrNameLst>
                                          <p:attrName>ppt_y</p:attrName>
                                        </p:attrNameLst>
                                      </p:cBhvr>
                                      <p:tavLst>
                                        <p:tav fmla="#ppt_y-sin(pi*$)/9" tm="0">
                                          <p:val>
                                            <p:fltVal val="0"/>
                                          </p:val>
                                        </p:tav>
                                        <p:tav tm="100000">
                                          <p:val>
                                            <p:fltVal val="1"/>
                                          </p:val>
                                        </p:tav>
                                      </p:tavLst>
                                    </p:anim>
                                    <p:anim valueType="num" calcmode="lin">
                                      <p:cBhvr>
                                        <p:cTn tmFilter="0, 0; 0.125,0.2665; 0.25,0.4; 0.375,0.465; 0.5,0.5;  0.625,0.535; 0.75,0.6; 0.875,0.7335; 1,1" dur="332" id="25">
                                          <p:stCondLst>
                                            <p:cond delay="1324"/>
                                          </p:stCondLst>
                                        </p:cTn>
                                        <p:tgtEl>
                                          <p:spTgt spid="3074"/>
                                        </p:tgtEl>
                                        <p:attrNameLst>
                                          <p:attrName>ppt_y</p:attrName>
                                        </p:attrNameLst>
                                      </p:cBhvr>
                                      <p:tavLst>
                                        <p:tav fmla="#ppt_y-sin(pi*$)/27" tm="0">
                                          <p:val>
                                            <p:fltVal val="0"/>
                                          </p:val>
                                        </p:tav>
                                        <p:tav tm="100000">
                                          <p:val>
                                            <p:fltVal val="1"/>
                                          </p:val>
                                        </p:tav>
                                      </p:tavLst>
                                    </p:anim>
                                    <p:anim valueType="num" calcmode="lin">
                                      <p:cBhvr>
                                        <p:cTn tmFilter="0, 0; 0.125,0.2665; 0.25,0.4; 0.375,0.465; 0.5,0.5;  0.625,0.535; 0.75,0.6; 0.875,0.7335; 1,1" dur="164" id="26">
                                          <p:stCondLst>
                                            <p:cond delay="1656"/>
                                          </p:stCondLst>
                                        </p:cTn>
                                        <p:tgtEl>
                                          <p:spTgt spid="3074"/>
                                        </p:tgtEl>
                                        <p:attrNameLst>
                                          <p:attrName>ppt_y</p:attrName>
                                        </p:attrNameLst>
                                      </p:cBhvr>
                                      <p:tavLst>
                                        <p:tav fmla="#ppt_y-sin(pi*$)/81" tm="0">
                                          <p:val>
                                            <p:fltVal val="0"/>
                                          </p:val>
                                        </p:tav>
                                        <p:tav tm="100000">
                                          <p:val>
                                            <p:fltVal val="1"/>
                                          </p:val>
                                        </p:tav>
                                      </p:tavLst>
                                    </p:anim>
                                    <p:animScale>
                                      <p:cBhvr>
                                        <p:cTn dur="26" id="27">
                                          <p:stCondLst>
                                            <p:cond delay="650"/>
                                          </p:stCondLst>
                                        </p:cTn>
                                        <p:tgtEl>
                                          <p:spTgt spid="3074"/>
                                        </p:tgtEl>
                                      </p:cBhvr>
                                      <p:to y="60000" x="100000"/>
                                    </p:animScale>
                                    <p:animScale>
                                      <p:cBhvr>
                                        <p:cTn decel="50000" dur="166" id="28">
                                          <p:stCondLst>
                                            <p:cond delay="676"/>
                                          </p:stCondLst>
                                        </p:cTn>
                                        <p:tgtEl>
                                          <p:spTgt spid="3074"/>
                                        </p:tgtEl>
                                      </p:cBhvr>
                                      <p:to y="100000" x="100000"/>
                                    </p:animScale>
                                    <p:animScale>
                                      <p:cBhvr>
                                        <p:cTn dur="26" id="29">
                                          <p:stCondLst>
                                            <p:cond delay="1312"/>
                                          </p:stCondLst>
                                        </p:cTn>
                                        <p:tgtEl>
                                          <p:spTgt spid="3074"/>
                                        </p:tgtEl>
                                      </p:cBhvr>
                                      <p:to y="80000" x="100000"/>
                                    </p:animScale>
                                    <p:animScale>
                                      <p:cBhvr>
                                        <p:cTn decel="50000" dur="166" id="30">
                                          <p:stCondLst>
                                            <p:cond delay="1338"/>
                                          </p:stCondLst>
                                        </p:cTn>
                                        <p:tgtEl>
                                          <p:spTgt spid="3074"/>
                                        </p:tgtEl>
                                      </p:cBhvr>
                                      <p:to y="100000" x="100000"/>
                                    </p:animScale>
                                    <p:animScale>
                                      <p:cBhvr>
                                        <p:cTn dur="26" id="31">
                                          <p:stCondLst>
                                            <p:cond delay="1642"/>
                                          </p:stCondLst>
                                        </p:cTn>
                                        <p:tgtEl>
                                          <p:spTgt spid="3074"/>
                                        </p:tgtEl>
                                      </p:cBhvr>
                                      <p:to y="90000" x="100000"/>
                                    </p:animScale>
                                    <p:animScale>
                                      <p:cBhvr>
                                        <p:cTn decel="50000" dur="166" id="32">
                                          <p:stCondLst>
                                            <p:cond delay="1668"/>
                                          </p:stCondLst>
                                        </p:cTn>
                                        <p:tgtEl>
                                          <p:spTgt spid="3074"/>
                                        </p:tgtEl>
                                      </p:cBhvr>
                                      <p:to y="100000" x="100000"/>
                                    </p:animScale>
                                    <p:animScale>
                                      <p:cBhvr>
                                        <p:cTn dur="26" id="33">
                                          <p:stCondLst>
                                            <p:cond delay="1808"/>
                                          </p:stCondLst>
                                        </p:cTn>
                                        <p:tgtEl>
                                          <p:spTgt spid="3074"/>
                                        </p:tgtEl>
                                      </p:cBhvr>
                                      <p:to y="95000" x="100000"/>
                                    </p:animScale>
                                    <p:animScale>
                                      <p:cBhvr>
                                        <p:cTn decel="50000" dur="166" id="34">
                                          <p:stCondLst>
                                            <p:cond delay="1834"/>
                                          </p:stCondLst>
                                        </p:cTn>
                                        <p:tgtEl>
                                          <p:spTgt spid="3074"/>
                                        </p:tgtEl>
                                      </p:cBhvr>
                                      <p:to y="100000" x="100000"/>
                                    </p:animScale>
                                  </p:childTnLst>
                                </p:cTn>
                              </p:par>
                            </p:childTnLst>
                          </p:cTn>
                        </p:par>
                      </p:childTnLst>
                    </p:cTn>
                  </p:par>
                  <p:par>
                    <p:cTn nodeType="clickPar" fill="hold" id="35">
                      <p:stCondLst>
                        <p:cond delay="indefinite"/>
                      </p:stCondLst>
                      <p:childTnLst>
                        <p:par>
                          <p:cTn nodeType="withGroup" fill="hold" id="36">
                            <p:stCondLst>
                              <p:cond delay="0"/>
                            </p:stCondLst>
                            <p:childTnLst>
                              <p:par>
                                <p:cTn grpId="0" nodeType="clickEffect" fill="hold" presetSubtype="0" presetClass="entr" presetID="10" id="37">
                                  <p:stCondLst>
                                    <p:cond delay="0"/>
                                  </p:stCondLst>
                                  <p:childTnLst>
                                    <p:set>
                                      <p:cBhvr>
                                        <p:cTn fill="hold" dur="1" id="38">
                                          <p:stCondLst>
                                            <p:cond delay="0"/>
                                          </p:stCondLst>
                                        </p:cTn>
                                        <p:tgtEl>
                                          <p:spTgt spid="5">
                                            <p:bg/>
                                          </p:spTgt>
                                        </p:tgtEl>
                                        <p:attrNameLst>
                                          <p:attrName>style.visibility</p:attrName>
                                        </p:attrNameLst>
                                      </p:cBhvr>
                                      <p:to>
                                        <p:strVal val="visible"/>
                                      </p:to>
                                    </p:set>
                                    <p:animEffect transition="in" filter="fade">
                                      <p:cBhvr>
                                        <p:cTn dur="500" id="39"/>
                                        <p:tgtEl>
                                          <p:spTgt spid="5">
                                            <p:bg/>
                                          </p:spTgt>
                                        </p:tgtEl>
                                      </p:cBhvr>
                                    </p:animEffect>
                                  </p:childTnLst>
                                </p:cTn>
                              </p:par>
                              <p:par>
                                <p:cTn grpId="0" nodeType="withEffect" fill="hold" presetSubtype="0" presetClass="entr" presetID="10" id="40">
                                  <p:stCondLst>
                                    <p:cond delay="0"/>
                                  </p:stCondLst>
                                  <p:childTnLst>
                                    <p:set>
                                      <p:cBhvr>
                                        <p:cTn fill="hold" dur="1" id="41">
                                          <p:stCondLst>
                                            <p:cond delay="0"/>
                                          </p:stCondLst>
                                        </p:cTn>
                                        <p:tgtEl>
                                          <p:spTgt spid="5">
                                            <p:txEl>
                                              <p:pRg end="0" st="0"/>
                                            </p:txEl>
                                          </p:spTgt>
                                        </p:tgtEl>
                                        <p:attrNameLst>
                                          <p:attrName>style.visibility</p:attrName>
                                        </p:attrNameLst>
                                      </p:cBhvr>
                                      <p:to>
                                        <p:strVal val="visible"/>
                                      </p:to>
                                    </p:set>
                                    <p:animEffect transition="in" filter="fade">
                                      <p:cBhvr>
                                        <p:cTn dur="500" id="42"/>
                                        <p:tgtEl>
                                          <p:spTgt spid="5">
                                            <p:txEl>
                                              <p:pRg end="0" st="0"/>
                                            </p:txEl>
                                          </p:spTgt>
                                        </p:tgtEl>
                                      </p:cBhvr>
                                    </p:animEffect>
                                  </p:childTnLst>
                                </p:cTn>
                              </p:par>
                            </p:childTnLst>
                          </p:cTn>
                        </p:par>
                        <p:par>
                          <p:cTn nodeType="afterGroup" fill="hold" id="43">
                            <p:stCondLst>
                              <p:cond delay="500"/>
                            </p:stCondLst>
                            <p:childTnLst>
                              <p:par>
                                <p:cTn grpId="0" nodeType="afterEffect" fill="hold" presetSubtype="0" presetClass="entr" presetID="10" id="44">
                                  <p:stCondLst>
                                    <p:cond delay="0"/>
                                  </p:stCondLst>
                                  <p:childTnLst>
                                    <p:set>
                                      <p:cBhvr>
                                        <p:cTn fill="hold" dur="1" id="45">
                                          <p:stCondLst>
                                            <p:cond delay="0"/>
                                          </p:stCondLst>
                                        </p:cTn>
                                        <p:tgtEl>
                                          <p:spTgt spid="5">
                                            <p:txEl>
                                              <p:pRg end="1" st="1"/>
                                            </p:txEl>
                                          </p:spTgt>
                                        </p:tgtEl>
                                        <p:attrNameLst>
                                          <p:attrName>style.visibility</p:attrName>
                                        </p:attrNameLst>
                                      </p:cBhvr>
                                      <p:to>
                                        <p:strVal val="visible"/>
                                      </p:to>
                                    </p:set>
                                    <p:animEffect transition="in" filter="fade">
                                      <p:cBhvr>
                                        <p:cTn dur="500" id="46"/>
                                        <p:tgtEl>
                                          <p:spTgt spid="5">
                                            <p:txEl>
                                              <p:pRg end="1" st="1"/>
                                            </p:txEl>
                                          </p:spTgt>
                                        </p:tgtEl>
                                      </p:cBhvr>
                                    </p:animEffect>
                                  </p:childTnLst>
                                </p:cTn>
                              </p:par>
                            </p:childTnLst>
                          </p:cTn>
                        </p:par>
                      </p:childTnLst>
                    </p:cTn>
                  </p:par>
                  <p:par>
                    <p:cTn nodeType="clickPar" fill="hold" id="47">
                      <p:stCondLst>
                        <p:cond delay="indefinite"/>
                      </p:stCondLst>
                      <p:childTnLst>
                        <p:par>
                          <p:cTn nodeType="withGroup" fill="hold" id="48">
                            <p:stCondLst>
                              <p:cond delay="0"/>
                            </p:stCondLst>
                            <p:childTnLst>
                              <p:par>
                                <p:cTn grpId="0" nodeType="clickEffect" fill="hold" presetSubtype="0" presetClass="entr" presetID="10" id="49">
                                  <p:stCondLst>
                                    <p:cond delay="0"/>
                                  </p:stCondLst>
                                  <p:childTnLst>
                                    <p:set>
                                      <p:cBhvr>
                                        <p:cTn fill="hold" dur="1" id="50">
                                          <p:stCondLst>
                                            <p:cond delay="0"/>
                                          </p:stCondLst>
                                        </p:cTn>
                                        <p:tgtEl>
                                          <p:spTgt spid="5">
                                            <p:txEl>
                                              <p:pRg end="2" st="2"/>
                                            </p:txEl>
                                          </p:spTgt>
                                        </p:tgtEl>
                                        <p:attrNameLst>
                                          <p:attrName>style.visibility</p:attrName>
                                        </p:attrNameLst>
                                      </p:cBhvr>
                                      <p:to>
                                        <p:strVal val="visible"/>
                                      </p:to>
                                    </p:set>
                                    <p:animEffect transition="in" filter="fade">
                                      <p:cBhvr>
                                        <p:cTn dur="500" id="51"/>
                                        <p:tgtEl>
                                          <p:spTgt spid="5">
                                            <p:txEl>
                                              <p:pRg end="2" st="2"/>
                                            </p:txEl>
                                          </p:spTgt>
                                        </p:tgtEl>
                                      </p:cBhvr>
                                    </p:animEffect>
                                  </p:childTnLst>
                                </p:cTn>
                              </p:par>
                              <p:par>
                                <p:cTn grpId="0" nodeType="withEffect" fill="hold" presetSubtype="0" presetClass="entr" presetID="10" id="52">
                                  <p:stCondLst>
                                    <p:cond delay="0"/>
                                  </p:stCondLst>
                                  <p:childTnLst>
                                    <p:set>
                                      <p:cBhvr>
                                        <p:cTn fill="hold" dur="1" id="53">
                                          <p:stCondLst>
                                            <p:cond delay="0"/>
                                          </p:stCondLst>
                                        </p:cTn>
                                        <p:tgtEl>
                                          <p:spTgt spid="5">
                                            <p:txEl>
                                              <p:pRg end="3" st="3"/>
                                            </p:txEl>
                                          </p:spTgt>
                                        </p:tgtEl>
                                        <p:attrNameLst>
                                          <p:attrName>style.visibility</p:attrName>
                                        </p:attrNameLst>
                                      </p:cBhvr>
                                      <p:to>
                                        <p:strVal val="visible"/>
                                      </p:to>
                                    </p:set>
                                    <p:animEffect transition="in" filter="fade">
                                      <p:cBhvr>
                                        <p:cTn dur="500" id="54"/>
                                        <p:tgtEl>
                                          <p:spTgt spid="5">
                                            <p:txEl>
                                              <p:pRg end="3" st="3"/>
                                            </p:txEl>
                                          </p:spTgt>
                                        </p:tgtEl>
                                      </p:cBhvr>
                                    </p:animEffect>
                                  </p:childTnLst>
                                </p:cTn>
                              </p:par>
                            </p:childTnLst>
                          </p:cTn>
                        </p:par>
                      </p:childTnLst>
                    </p:cTn>
                  </p:par>
                  <p:par>
                    <p:cTn nodeType="clickPar" fill="hold" id="55">
                      <p:stCondLst>
                        <p:cond delay="indefinite"/>
                      </p:stCondLst>
                      <p:childTnLst>
                        <p:par>
                          <p:cTn nodeType="withGroup" fill="hold" id="56">
                            <p:stCondLst>
                              <p:cond delay="0"/>
                            </p:stCondLst>
                            <p:childTnLst>
                              <p:par>
                                <p:cTn grpId="0" nodeType="clickEffect" fill="hold" presetSubtype="0" presetClass="entr" presetID="10" id="57">
                                  <p:stCondLst>
                                    <p:cond delay="0"/>
                                  </p:stCondLst>
                                  <p:childTnLst>
                                    <p:set>
                                      <p:cBhvr>
                                        <p:cTn fill="hold" dur="1" id="58">
                                          <p:stCondLst>
                                            <p:cond delay="0"/>
                                          </p:stCondLst>
                                        </p:cTn>
                                        <p:tgtEl>
                                          <p:spTgt spid="5">
                                            <p:txEl>
                                              <p:pRg end="4" st="4"/>
                                            </p:txEl>
                                          </p:spTgt>
                                        </p:tgtEl>
                                        <p:attrNameLst>
                                          <p:attrName>style.visibility</p:attrName>
                                        </p:attrNameLst>
                                      </p:cBhvr>
                                      <p:to>
                                        <p:strVal val="visible"/>
                                      </p:to>
                                    </p:set>
                                    <p:animEffect transition="in" filter="fade">
                                      <p:cBhvr>
                                        <p:cTn dur="500" id="59"/>
                                        <p:tgtEl>
                                          <p:spTgt spid="5">
                                            <p:txEl>
                                              <p:pRg end="4" st="4"/>
                                            </p:txEl>
                                          </p:spTgt>
                                        </p:tgtEl>
                                      </p:cBhvr>
                                    </p:animEffect>
                                  </p:childTnLst>
                                </p:cTn>
                              </p:par>
                            </p:childTnLst>
                          </p:cTn>
                        </p:par>
                      </p:childTnLst>
                    </p:cTn>
                  </p:par>
                  <p:par>
                    <p:cTn nodeType="clickPar" fill="hold" id="60">
                      <p:stCondLst>
                        <p:cond delay="indefinite"/>
                      </p:stCondLst>
                      <p:childTnLst>
                        <p:par>
                          <p:cTn nodeType="withGroup" fill="hold" id="61">
                            <p:stCondLst>
                              <p:cond delay="0"/>
                            </p:stCondLst>
                            <p:childTnLst>
                              <p:par>
                                <p:cTn grpId="0" nodeType="clickEffect" fill="hold" presetSubtype="0" presetClass="entr" presetID="10" id="62">
                                  <p:stCondLst>
                                    <p:cond delay="0"/>
                                  </p:stCondLst>
                                  <p:childTnLst>
                                    <p:set>
                                      <p:cBhvr>
                                        <p:cTn fill="hold" dur="1" id="63">
                                          <p:stCondLst>
                                            <p:cond delay="0"/>
                                          </p:stCondLst>
                                        </p:cTn>
                                        <p:tgtEl>
                                          <p:spTgt spid="5">
                                            <p:txEl>
                                              <p:pRg end="5" st="5"/>
                                            </p:txEl>
                                          </p:spTgt>
                                        </p:tgtEl>
                                        <p:attrNameLst>
                                          <p:attrName>style.visibility</p:attrName>
                                        </p:attrNameLst>
                                      </p:cBhvr>
                                      <p:to>
                                        <p:strVal val="visible"/>
                                      </p:to>
                                    </p:set>
                                    <p:animEffect transition="in" filter="fade">
                                      <p:cBhvr>
                                        <p:cTn dur="500" id="64"/>
                                        <p:tgtEl>
                                          <p:spTgt spid="5">
                                            <p:txEl>
                                              <p:pRg end="5" st="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build="p" grpId="0"/>
      <p:bldP animBg="1" spid="5" build="p"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pic>
        <p:nvPicPr>
          <p:cNvPr name="Picture 4" id="33794"/>
          <p:cNvPicPr>
            <a:picLocks noChangeAspect="1"/>
          </p:cNvPicPr>
          <p:nvPr/>
        </p:nvPicPr>
        <p:blipFill>
          <a:blip r:embed="rId3"/>
          <a:srcRect l="48129" b="58762"/>
          <a:stretch>
            <a:fillRect/>
          </a:stretch>
        </p:blipFill>
        <p:spPr>
          <a:xfrm>
            <a:off y="1131888" x="4303713"/>
            <a:ext cy="5726112" cx="4840287"/>
          </a:xfrm>
          <a:prstGeom prst="rect">
            <a:avLst/>
          </a:prstGeom>
          <a:noFill/>
          <a:ln w="9525">
            <a:noFill/>
            <a:miter lim="800000"/>
            <a:headEnd/>
            <a:tailEnd/>
          </a:ln>
        </p:spPr>
      </p:pic>
      <p:sp>
        <p:nvSpPr>
          <p:cNvPr name="Title 1" id="33795"/>
          <p:cNvSpPr>
            <a:spLocks noGrp="1"/>
          </p:cNvSpPr>
          <p:nvPr>
            <p:ph type="title"/>
          </p:nvPr>
        </p:nvSpPr>
        <p:spPr>
          <a:xfrm>
            <a:off y="0" x="0"/>
            <a:ext cy="1143000" cx="9144000"/>
          </a:xfrm>
          <a:solidFill>
            <a:srgbClr val="F36F21"/>
          </a:solidFill>
        </p:spPr>
        <p:txBody>
          <a:bodyPr numCol="1" lIns="274320"/>
          <a:lstStyle/>
          <a:p>
            <a:pPr hangingPunct="1" eaLnBrk="1">
              <a:lnSpc>
                <a:spcPts val="4200"/>
              </a:lnSpc>
            </a:pPr>
            <a:r>
              <a:rPr lang="en-US" b="1">
                <a:solidFill>
                  <a:srgbClr val="F8F6E3"/>
                </a:solidFill>
              </a:rPr>
              <a:t>Unusual Consequences of Having a Dual-Track Mind</a:t>
            </a:r>
          </a:p>
        </p:txBody>
      </p:sp>
      <p:sp>
        <p:nvSpPr>
          <p:cNvPr name="Rounded Rectangle 6" id="7"/>
          <p:cNvSpPr>
            <a:spLocks noChangeArrowheads="1"/>
          </p:cNvSpPr>
          <p:nvPr/>
        </p:nvSpPr>
        <p:spPr>
          <a:xfrm>
            <a:off y="1649413" x="98425"/>
            <a:ext cy="500062" cx="3783013"/>
          </a:xfrm>
          <a:prstGeom prst="roundRect">
            <a:avLst>
              <a:gd name="adj" fmla="val 16667"/>
            </a:avLst>
          </a:prstGeom>
          <a:solidFill>
            <a:srgbClr val="3AA082"/>
          </a:solidFill>
          <a:ln w="9525">
            <a:noFill/>
            <a:round/>
            <a:headEnd/>
            <a:tailEnd/>
          </a:ln>
        </p:spPr>
        <p:txBody>
          <a:bodyPr rIns="45720" numCol="1" lIns="0">
            <a:prstTxWarp prst="textNoShape">
              <a:avLst/>
            </a:prstTxWarp>
            <a:spAutoFit/>
          </a:bodyPr>
          <a:lstStyle/>
          <a:p>
            <a:pPr algn="ctr" marL="342900" indent="-342900">
              <a:lnSpc>
                <a:spcPts val="2800"/>
              </a:lnSpc>
            </a:pPr>
            <a:r>
              <a:rPr sz="3600" lang="en-US" b="1">
                <a:solidFill>
                  <a:srgbClr val="FAC090"/>
                </a:solidFill>
                <a:latin charset="0" typeface="Calibri"/>
              </a:rPr>
              <a:t>Blindsight</a:t>
            </a:r>
            <a:endParaRPr sz="3600" lang="en-US">
              <a:solidFill>
                <a:srgbClr val="F8F6E3"/>
              </a:solidFill>
              <a:latin charset="0" typeface="Calibri"/>
            </a:endParaRPr>
          </a:p>
        </p:txBody>
      </p:sp>
      <p:sp>
        <p:nvSpPr>
          <p:cNvPr name="Rounded Rectangle 7" id="8"/>
          <p:cNvSpPr>
            <a:spLocks noChangeArrowheads="1"/>
          </p:cNvSpPr>
          <p:nvPr/>
        </p:nvSpPr>
        <p:spPr>
          <a:xfrm>
            <a:off y="2455863" x="98425"/>
            <a:ext cy="933450" cx="3783013"/>
          </a:xfrm>
          <a:prstGeom prst="roundRect">
            <a:avLst>
              <a:gd name="adj" fmla="val 16667"/>
            </a:avLst>
          </a:prstGeom>
          <a:solidFill>
            <a:srgbClr val="3AA082"/>
          </a:solidFill>
          <a:ln w="9525">
            <a:noFill/>
            <a:round/>
            <a:headEnd/>
            <a:tailEnd/>
          </a:ln>
        </p:spPr>
        <p:txBody>
          <a:bodyPr rIns="45720" numCol="1" lIns="0">
            <a:prstTxWarp prst="textNoShape">
              <a:avLst/>
            </a:prstTxWarp>
            <a:spAutoFit/>
          </a:bodyPr>
          <a:lstStyle/>
          <a:p>
            <a:pPr algn="ctr" marL="342900" indent="-342900">
              <a:lnSpc>
                <a:spcPts val="2800"/>
              </a:lnSpc>
            </a:pPr>
            <a:r>
              <a:rPr sz="3600" lang="en-US" b="1">
                <a:solidFill>
                  <a:srgbClr val="FAC090"/>
                </a:solidFill>
                <a:latin charset="0" typeface="Calibri"/>
              </a:rPr>
              <a:t>Selective </a:t>
            </a:r>
          </a:p>
          <a:p>
            <a:pPr algn="ctr" marL="342900" indent="-342900">
              <a:lnSpc>
                <a:spcPts val="2800"/>
              </a:lnSpc>
            </a:pPr>
            <a:r>
              <a:rPr sz="3600" lang="en-US" b="1">
                <a:solidFill>
                  <a:srgbClr val="FAC090"/>
                </a:solidFill>
                <a:latin charset="0" typeface="Calibri"/>
              </a:rPr>
              <a:t>Attention</a:t>
            </a:r>
            <a:endParaRPr sz="3600" lang="en-US">
              <a:solidFill>
                <a:srgbClr val="F8F6E3"/>
              </a:solidFill>
              <a:latin charset="0" typeface="Calibri"/>
            </a:endParaRPr>
          </a:p>
        </p:txBody>
      </p:sp>
      <p:sp>
        <p:nvSpPr>
          <p:cNvPr name="Rounded Rectangle 8" id="9"/>
          <p:cNvSpPr>
            <a:spLocks noChangeArrowheads="1"/>
          </p:cNvSpPr>
          <p:nvPr/>
        </p:nvSpPr>
        <p:spPr>
          <a:xfrm>
            <a:off y="3549650" x="98425"/>
            <a:ext cy="2528888" cx="3863975"/>
          </a:xfrm>
          <a:prstGeom prst="roundRect">
            <a:avLst>
              <a:gd name="adj" fmla="val 16667"/>
            </a:avLst>
          </a:prstGeom>
          <a:solidFill>
            <a:srgbClr val="3AA082"/>
          </a:solidFill>
          <a:ln w="9525">
            <a:noFill/>
            <a:round/>
            <a:headEnd/>
            <a:tailEnd/>
          </a:ln>
        </p:spPr>
        <p:txBody>
          <a:bodyPr rIns="45720" numCol="1" lIns="0">
            <a:prstTxWarp prst="textNoShape">
              <a:avLst/>
            </a:prstTxWarp>
          </a:bodyPr>
          <a:lstStyle/>
          <a:p>
            <a:pPr algn="ctr" marL="342900" indent="-342900">
              <a:lnSpc>
                <a:spcPts val="3400"/>
              </a:lnSpc>
            </a:pPr>
            <a:r>
              <a:rPr sz="3600" lang="en-US" b="1">
                <a:solidFill>
                  <a:srgbClr val="FAC090"/>
                </a:solidFill>
                <a:latin charset="0" typeface="Calibri"/>
              </a:rPr>
              <a:t>Selective </a:t>
            </a:r>
            <a:r>
              <a:rPr sz="3600" lang="en-US" b="1">
                <a:solidFill>
                  <a:srgbClr val="F8F6E3"/>
                </a:solidFill>
                <a:latin charset="0" typeface="Calibri"/>
              </a:rPr>
              <a:t>In</a:t>
            </a:r>
            <a:r>
              <a:rPr sz="3600" lang="en-US" b="1">
                <a:solidFill>
                  <a:srgbClr val="FAC090"/>
                </a:solidFill>
                <a:latin charset="0" typeface="Calibri"/>
              </a:rPr>
              <a:t>attention</a:t>
            </a:r>
          </a:p>
          <a:p>
            <a:pPr lvl="1" marL="742950" indent="-349250">
              <a:lnSpc>
                <a:spcPts val="2800"/>
              </a:lnSpc>
              <a:buFont charset="2" typeface="Wingdings"/>
              <a:buChar char="§"/>
            </a:pPr>
            <a:r>
              <a:rPr sz="2800" lang="en-US">
                <a:solidFill>
                  <a:srgbClr val="F8F6E3"/>
                </a:solidFill>
                <a:latin charset="0" typeface="Calibri"/>
              </a:rPr>
              <a:t>Inattentional 	blindness </a:t>
            </a:r>
          </a:p>
          <a:p>
            <a:pPr lvl="1" marL="742950" indent="-349250">
              <a:lnSpc>
                <a:spcPts val="2800"/>
              </a:lnSpc>
              <a:buFont charset="2" typeface="Wingdings"/>
              <a:buChar char="§"/>
            </a:pPr>
            <a:r>
              <a:rPr sz="2800" lang="en-US">
                <a:solidFill>
                  <a:srgbClr val="F8F6E3"/>
                </a:solidFill>
                <a:latin charset="0" typeface="Calibri"/>
              </a:rPr>
              <a:t>Change blindness</a:t>
            </a:r>
          </a:p>
          <a:p>
            <a:pPr lvl="1" marL="742950" indent="-349250">
              <a:lnSpc>
                <a:spcPts val="2800"/>
              </a:lnSpc>
              <a:buFont charset="2" typeface="Wingdings"/>
              <a:buChar char="§"/>
            </a:pPr>
            <a:r>
              <a:rPr sz="2800" lang="en-US">
                <a:solidFill>
                  <a:srgbClr val="F8F6E3"/>
                </a:solidFill>
                <a:latin charset="0" typeface="Calibri"/>
              </a:rPr>
              <a:t>Choice blindness</a:t>
            </a:r>
          </a:p>
        </p:txBody>
      </p: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stCondLst>
                      <p:childTnLst>
                        <p:par>
                          <p:cTn nodeType="withGroup" fill="hold" id="4">
                            <p:stCondLst>
                              <p:cond delay="0"/>
                            </p:stCondLst>
                            <p:childTnLst>
                              <p:par>
                                <p:cTn grpId="0" nodeType="clickEffect" fill="hold" presetSubtype="8" presetClass="entr" presetID="2" id="5">
                                  <p:stCondLst>
                                    <p:cond delay="0"/>
                                  </p:stCondLst>
                                  <p:childTnLst>
                                    <p:set>
                                      <p:cBhvr>
                                        <p:cTn fill="hold" dur="1" id="6">
                                          <p:stCondLst>
                                            <p:cond delay="0"/>
                                          </p:stCondLst>
                                        </p:cTn>
                                        <p:tgtEl>
                                          <p:spTgt spid="7"/>
                                        </p:tgtEl>
                                        <p:attrNameLst>
                                          <p:attrName>style.visibility</p:attrName>
                                        </p:attrNameLst>
                                      </p:cBhvr>
                                      <p:to>
                                        <p:strVal val="visible"/>
                                      </p:to>
                                    </p:set>
                                    <p:anim valueType="num" calcmode="lin">
                                      <p:cBhvr additive="base">
                                        <p:cTn fill="hold" dur="500" id="7"/>
                                        <p:tgtEl>
                                          <p:spTgt spid="7"/>
                                        </p:tgtEl>
                                        <p:attrNameLst>
                                          <p:attrName>ppt_x</p:attrName>
                                        </p:attrNameLst>
                                      </p:cBhvr>
                                      <p:tavLst>
                                        <p:tav tm="0">
                                          <p:val>
                                            <p:strVal val="0-#ppt_w/2"/>
                                          </p:val>
                                        </p:tav>
                                        <p:tav tm="100000">
                                          <p:val>
                                            <p:strVal val="#ppt_x"/>
                                          </p:val>
                                        </p:tav>
                                      </p:tavLst>
                                    </p:anim>
                                    <p:anim valueType="num" calcmode="lin">
                                      <p:cBhvr additive="base">
                                        <p:cTn fill="hold" dur="500" id="8"/>
                                        <p:tgtEl>
                                          <p:spTgt spid="7"/>
                                        </p:tgtEl>
                                        <p:attrNameLst>
                                          <p:attrName>ppt_y</p:attrName>
                                        </p:attrNameLst>
                                      </p:cBhvr>
                                      <p:tavLst>
                                        <p:tav tm="0">
                                          <p:val>
                                            <p:strVal val="#ppt_y"/>
                                          </p:val>
                                        </p:tav>
                                        <p:tav tm="100000">
                                          <p:val>
                                            <p:strVal val="#ppt_y"/>
                                          </p:val>
                                        </p:tav>
                                      </p:tavLst>
                                    </p:anim>
                                  </p:childTnLst>
                                </p:cTn>
                              </p:par>
                            </p:childTnLst>
                          </p:cTn>
                        </p:par>
                      </p:childTnLst>
                    </p:cTn>
                  </p:par>
                  <p:par>
                    <p:cTn nodeType="clickPar" fill="hold" id="9">
                      <p:stCondLst>
                        <p:cond delay="indefinite"/>
                      </p:stCondLst>
                      <p:childTnLst>
                        <p:par>
                          <p:cTn nodeType="withGroup" fill="hold" id="10">
                            <p:stCondLst>
                              <p:cond delay="0"/>
                            </p:stCondLst>
                            <p:childTnLst>
                              <p:par>
                                <p:cTn grpId="0" nodeType="clickEffect" fill="hold" presetSubtype="8" presetClass="entr" presetID="2" id="11">
                                  <p:stCondLst>
                                    <p:cond delay="0"/>
                                  </p:stCondLst>
                                  <p:childTnLst>
                                    <p:set>
                                      <p:cBhvr>
                                        <p:cTn fill="hold" dur="1" id="12">
                                          <p:stCondLst>
                                            <p:cond delay="0"/>
                                          </p:stCondLst>
                                        </p:cTn>
                                        <p:tgtEl>
                                          <p:spTgt spid="8"/>
                                        </p:tgtEl>
                                        <p:attrNameLst>
                                          <p:attrName>style.visibility</p:attrName>
                                        </p:attrNameLst>
                                      </p:cBhvr>
                                      <p:to>
                                        <p:strVal val="visible"/>
                                      </p:to>
                                    </p:set>
                                    <p:anim valueType="num" calcmode="lin">
                                      <p:cBhvr additive="base">
                                        <p:cTn fill="hold" dur="500" id="13"/>
                                        <p:tgtEl>
                                          <p:spTgt spid="8"/>
                                        </p:tgtEl>
                                        <p:attrNameLst>
                                          <p:attrName>ppt_x</p:attrName>
                                        </p:attrNameLst>
                                      </p:cBhvr>
                                      <p:tavLst>
                                        <p:tav tm="0">
                                          <p:val>
                                            <p:strVal val="0-#ppt_w/2"/>
                                          </p:val>
                                        </p:tav>
                                        <p:tav tm="100000">
                                          <p:val>
                                            <p:strVal val="#ppt_x"/>
                                          </p:val>
                                        </p:tav>
                                      </p:tavLst>
                                    </p:anim>
                                    <p:anim valueType="num" calcmode="lin">
                                      <p:cBhvr additive="base">
                                        <p:cTn fill="hold" dur="500" id="14"/>
                                        <p:tgtEl>
                                          <p:spTgt spid="8"/>
                                        </p:tgtEl>
                                        <p:attrNameLst>
                                          <p:attrName>ppt_y</p:attrName>
                                        </p:attrNameLst>
                                      </p:cBhvr>
                                      <p:tavLst>
                                        <p:tav tm="0">
                                          <p:val>
                                            <p:strVal val="#ppt_y"/>
                                          </p:val>
                                        </p:tav>
                                        <p:tav tm="100000">
                                          <p:val>
                                            <p:strVal val="#ppt_y"/>
                                          </p:val>
                                        </p:tav>
                                      </p:tavLst>
                                    </p:anim>
                                  </p:childTnLst>
                                </p:cTn>
                              </p:par>
                            </p:childTnLst>
                          </p:cTn>
                        </p:par>
                      </p:childTnLst>
                    </p:cTn>
                  </p:par>
                  <p:par>
                    <p:cTn nodeType="clickPar" fill="hold" id="15">
                      <p:stCondLst>
                        <p:cond delay="indefinite"/>
                      </p:stCondLst>
                      <p:childTnLst>
                        <p:par>
                          <p:cTn nodeType="withGroup" fill="hold" id="16">
                            <p:stCondLst>
                              <p:cond delay="0"/>
                            </p:stCondLst>
                            <p:childTnLst>
                              <p:par>
                                <p:cTn grpId="0" nodeType="clickEffect" fill="hold" presetSubtype="8" presetClass="entr" presetID="2" id="17">
                                  <p:stCondLst>
                                    <p:cond delay="0"/>
                                  </p:stCondLst>
                                  <p:childTnLst>
                                    <p:set>
                                      <p:cBhvr>
                                        <p:cTn fill="hold" dur="1" id="18">
                                          <p:stCondLst>
                                            <p:cond delay="0"/>
                                          </p:stCondLst>
                                        </p:cTn>
                                        <p:tgtEl>
                                          <p:spTgt spid="9"/>
                                        </p:tgtEl>
                                        <p:attrNameLst>
                                          <p:attrName>style.visibility</p:attrName>
                                        </p:attrNameLst>
                                      </p:cBhvr>
                                      <p:to>
                                        <p:strVal val="visible"/>
                                      </p:to>
                                    </p:set>
                                    <p:anim valueType="num" calcmode="lin">
                                      <p:cBhvr additive="base">
                                        <p:cTn fill="hold" dur="500" id="19"/>
                                        <p:tgtEl>
                                          <p:spTgt spid="9"/>
                                        </p:tgtEl>
                                        <p:attrNameLst>
                                          <p:attrName>ppt_x</p:attrName>
                                        </p:attrNameLst>
                                      </p:cBhvr>
                                      <p:tavLst>
                                        <p:tav tm="0">
                                          <p:val>
                                            <p:strVal val="0-#ppt_w/2"/>
                                          </p:val>
                                        </p:tav>
                                        <p:tav tm="100000">
                                          <p:val>
                                            <p:strVal val="#ppt_x"/>
                                          </p:val>
                                        </p:tav>
                                      </p:tavLst>
                                    </p:anim>
                                    <p:anim valueType="num" calcmode="lin">
                                      <p:cBhvr additive="base">
                                        <p:cTn fill="hold" dur="500" id="20"/>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animBg="1" spid="7" grpId="0"/>
      <p:bldP animBg="1" spid="8" grpId="0"/>
      <p:bldP animBg="1" spid="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Content Placeholder 2" id="3"/>
          <p:cNvSpPr>
            <a:spLocks noGrp="1"/>
          </p:cNvSpPr>
          <p:nvPr>
            <p:ph idx="1"/>
          </p:nvPr>
        </p:nvSpPr>
        <p:spPr>
          <a:xfrm>
            <a:off y="1220788" x="98425"/>
            <a:ext cy="5214937" cx="4195763"/>
          </a:xfrm>
          <a:prstGeom prst="roundRect">
            <a:avLst>
              <a:gd name="adj" fmla="val 16667"/>
            </a:avLst>
          </a:prstGeom>
          <a:solidFill>
            <a:srgbClr val="A0366C"/>
          </a:solidFill>
        </p:spPr>
        <p:txBody>
          <a:bodyPr numCol="1"/>
          <a:lstStyle/>
          <a:p>
            <a:pPr algn="ctr" hangingPunct="1" eaLnBrk="1">
              <a:lnSpc>
                <a:spcPts val="2600"/>
              </a:lnSpc>
              <a:spcAft>
                <a:spcPts val="600"/>
              </a:spcAft>
              <a:buFont charset="0" typeface="Arial"/>
              <a:buNone/>
            </a:pPr>
            <a:r>
              <a:rPr sz="2600" lang="en-US" b="1">
                <a:solidFill>
                  <a:srgbClr val="F8F6E3"/>
                </a:solidFill>
              </a:rPr>
              <a:t>Case Study</a:t>
            </a:r>
          </a:p>
          <a:p>
            <a:pPr hangingPunct="1" eaLnBrk="1">
              <a:lnSpc>
                <a:spcPts val="2600"/>
              </a:lnSpc>
              <a:spcAft>
                <a:spcPts val="600"/>
              </a:spcAft>
              <a:buFont charset="0" typeface="Arial"/>
              <a:buNone/>
            </a:pPr>
            <a:r>
              <a:rPr sz="2600" lang="en-US">
                <a:solidFill>
                  <a:srgbClr val="F8F6E3"/>
                </a:solidFill>
              </a:rPr>
              <a:t>A woman with brain damage, but </a:t>
            </a:r>
            <a:r>
              <a:rPr sz="2600" lang="en-US" b="1">
                <a:solidFill>
                  <a:srgbClr val="F8F6E3"/>
                </a:solidFill>
              </a:rPr>
              <a:t>NO</a:t>
            </a:r>
            <a:r>
              <a:rPr sz="2600" lang="en-US">
                <a:solidFill>
                  <a:srgbClr val="F8F6E3"/>
                </a:solidFill>
              </a:rPr>
              <a:t> eye damage, was unable to use her eyes to report what was in front of her.</a:t>
            </a:r>
          </a:p>
          <a:p>
            <a:pPr hangingPunct="1" eaLnBrk="1">
              <a:lnSpc>
                <a:spcPts val="2600"/>
              </a:lnSpc>
              <a:spcAft>
                <a:spcPts val="600"/>
              </a:spcAft>
              <a:buFont charset="0" typeface="Arial"/>
              <a:buNone/>
            </a:pPr>
            <a:r>
              <a:rPr sz="2600" lang="en-US" b="1">
                <a:solidFill>
                  <a:srgbClr val="F8F6E3"/>
                </a:solidFill>
              </a:rPr>
              <a:t>BUT</a:t>
            </a:r>
            <a:r>
              <a:rPr sz="2600" lang="en-US">
                <a:solidFill>
                  <a:srgbClr val="F8F6E3"/>
                </a:solidFill>
              </a:rPr>
              <a:t>, she was able to use her eyes to help her take actions such as putting mail in slots.</a:t>
            </a:r>
          </a:p>
          <a:p>
            <a:pPr marL="400050" indent="0" hangingPunct="1" lvl="1" eaLnBrk="1">
              <a:lnSpc>
                <a:spcPts val="2600"/>
              </a:lnSpc>
              <a:spcAft>
                <a:spcPts val="600"/>
              </a:spcAft>
              <a:buFont charset="0" typeface="Arial"/>
              <a:buNone/>
            </a:pPr>
            <a:r>
              <a:rPr sz="2600" lang="en-US" i="1">
                <a:solidFill>
                  <a:srgbClr val="F8F6E3"/>
                </a:solidFill>
                <a:sym charset="2" typeface="Wingdings"/>
              </a:rPr>
              <a:t>What are the two mental “tracks” in this case?</a:t>
            </a:r>
            <a:endParaRPr sz="2600" lang="en-US" i="1">
              <a:solidFill>
                <a:srgbClr val="F8F6E3"/>
              </a:solidFill>
            </a:endParaRPr>
          </a:p>
        </p:txBody>
      </p:sp>
      <p:sp>
        <p:nvSpPr>
          <p:cNvPr name="Rounded Rectangle 5" id="6"/>
          <p:cNvSpPr>
            <a:spLocks noChangeArrowheads="1"/>
          </p:cNvSpPr>
          <p:nvPr/>
        </p:nvSpPr>
        <p:spPr>
          <a:xfrm>
            <a:off y="117475" x="395288"/>
            <a:ext cy="806450" cx="3784600"/>
          </a:xfrm>
          <a:prstGeom prst="roundRect">
            <a:avLst>
              <a:gd name="adj" fmla="val 16667"/>
            </a:avLst>
          </a:prstGeom>
          <a:solidFill>
            <a:srgbClr val="3AA082"/>
          </a:solidFill>
          <a:ln w="9525">
            <a:noFill/>
            <a:round/>
            <a:headEnd/>
            <a:tailEnd/>
          </a:ln>
        </p:spPr>
        <p:txBody>
          <a:bodyPr tIns="182880" rIns="45720" numCol="1" lIns="0" bIns="182880" anchor="ctr">
            <a:prstTxWarp prst="textNoShape">
              <a:avLst/>
            </a:prstTxWarp>
            <a:spAutoFit/>
          </a:bodyPr>
          <a:lstStyle/>
          <a:p>
            <a:pPr algn="ctr" marL="342900" indent="-342900">
              <a:lnSpc>
                <a:spcPts val="2800"/>
              </a:lnSpc>
            </a:pPr>
            <a:r>
              <a:rPr sz="4400" lang="en-US" b="1">
                <a:solidFill>
                  <a:srgbClr val="FAC090"/>
                </a:solidFill>
                <a:latin charset="0" typeface="Calibri"/>
              </a:rPr>
              <a:t>Blindsight</a:t>
            </a:r>
            <a:endParaRPr sz="4400" lang="en-US">
              <a:solidFill>
                <a:srgbClr val="F8F6E3"/>
              </a:solidFill>
              <a:latin charset="0" typeface="Calibri"/>
            </a:endParaRPr>
          </a:p>
        </p:txBody>
      </p:sp>
      <p:sp>
        <p:nvSpPr>
          <p:cNvPr name="Content Placeholder 2" id="9"/>
          <p:cNvSpPr txBox="1">
            <a:spLocks/>
          </p:cNvSpPr>
          <p:nvPr/>
        </p:nvSpPr>
        <p:spPr>
          <a:xfrm>
            <a:off y="3897313" x="5359400"/>
            <a:ext cy="1673225" cx="3567113"/>
          </a:xfrm>
          <a:prstGeom prst="rect">
            <a:avLst/>
          </a:prstGeom>
          <a:noFill/>
          <a:ln w="9525">
            <a:noFill/>
            <a:miter lim="800000"/>
            <a:headEnd/>
            <a:tailEnd/>
          </a:ln>
        </p:spPr>
        <p:txBody>
          <a:bodyPr numCol="1">
            <a:prstTxWarp prst="textNoShape">
              <a:avLst/>
            </a:prstTxWarp>
          </a:bodyPr>
          <a:lstStyle/>
          <a:p>
            <a:pPr>
              <a:lnSpc>
                <a:spcPts val="2600"/>
              </a:lnSpc>
              <a:spcBef>
                <a:spcPct val="20000"/>
              </a:spcBef>
              <a:spcAft>
                <a:spcPts val="600"/>
              </a:spcAft>
              <a:buFont charset="0" typeface="Arial"/>
              <a:buNone/>
            </a:pPr>
            <a:r>
              <a:rPr sz="2600" lang="en-US">
                <a:latin charset="0" typeface="Calibri"/>
              </a:rPr>
              <a:t>Judging size and distance well enough to put the mail in the slot:</a:t>
            </a:r>
          </a:p>
          <a:p>
            <a:pPr>
              <a:lnSpc>
                <a:spcPts val="2600"/>
              </a:lnSpc>
              <a:spcBef>
                <a:spcPct val="20000"/>
              </a:spcBef>
              <a:spcAft>
                <a:spcPts val="600"/>
              </a:spcAft>
              <a:buFont charset="0" typeface="Arial"/>
              <a:buNone/>
            </a:pPr>
            <a:r>
              <a:rPr sz="2600" lang="en-US">
                <a:latin charset="0" typeface="Calibri"/>
              </a:rPr>
              <a:t> the “low road,” or unconscious, automatic track, in this case known as the </a:t>
            </a:r>
            <a:r>
              <a:rPr sz="2600" lang="en-US" b="1">
                <a:solidFill>
                  <a:srgbClr val="F36F21"/>
                </a:solidFill>
                <a:latin charset="0" typeface="Calibri"/>
              </a:rPr>
              <a:t>visual </a:t>
            </a:r>
            <a:r>
              <a:rPr u="sng" sz="2600" lang="en-US" b="1">
                <a:solidFill>
                  <a:srgbClr val="F36F21"/>
                </a:solidFill>
                <a:latin charset="0" typeface="Calibri"/>
              </a:rPr>
              <a:t>action</a:t>
            </a:r>
            <a:r>
              <a:rPr sz="2600" lang="en-US" b="1">
                <a:solidFill>
                  <a:srgbClr val="F36F21"/>
                </a:solidFill>
                <a:latin charset="0" typeface="Calibri"/>
              </a:rPr>
              <a:t> track</a:t>
            </a:r>
            <a:endParaRPr sz="2600" lang="en-US">
              <a:solidFill>
                <a:srgbClr val="F36F21"/>
              </a:solidFill>
              <a:latin charset="0" typeface="Calibri"/>
            </a:endParaRPr>
          </a:p>
        </p:txBody>
      </p:sp>
      <p:sp>
        <p:nvSpPr>
          <p:cNvPr name="Rectangle 7" id="8"/>
          <p:cNvSpPr>
            <a:spLocks noChangeArrowheads="1"/>
          </p:cNvSpPr>
          <p:nvPr/>
        </p:nvSpPr>
        <p:spPr>
          <a:xfrm>
            <a:off y="1220788" x="5359400"/>
            <a:ext cy="2174875" cx="3463925"/>
          </a:xfrm>
          <a:prstGeom prst="rect">
            <a:avLst/>
          </a:prstGeom>
          <a:noFill/>
          <a:ln w="9525">
            <a:noFill/>
            <a:miter lim="800000"/>
            <a:headEnd/>
            <a:tailEnd/>
          </a:ln>
        </p:spPr>
        <p:txBody>
          <a:bodyPr numCol="1">
            <a:prstTxWarp prst="textNoShape">
              <a:avLst/>
            </a:prstTxWarp>
            <a:spAutoFit/>
          </a:bodyPr>
          <a:lstStyle/>
          <a:p>
            <a:pPr>
              <a:lnSpc>
                <a:spcPts val="2600"/>
              </a:lnSpc>
              <a:spcAft>
                <a:spcPts val="600"/>
              </a:spcAft>
            </a:pPr>
            <a:r>
              <a:rPr sz="2600" lang="en-US">
                <a:solidFill>
                  <a:srgbClr val="000000"/>
                </a:solidFill>
                <a:latin charset="0" typeface="Calibri"/>
              </a:rPr>
              <a:t>Describing the mail and the slot:</a:t>
            </a:r>
          </a:p>
          <a:p>
            <a:pPr>
              <a:lnSpc>
                <a:spcPts val="2600"/>
              </a:lnSpc>
              <a:spcAft>
                <a:spcPts val="600"/>
              </a:spcAft>
            </a:pPr>
            <a:r>
              <a:rPr sz="2600" lang="en-US">
                <a:solidFill>
                  <a:srgbClr val="000000"/>
                </a:solidFill>
                <a:latin charset="0" typeface="Calibri"/>
              </a:rPr>
              <a:t>the “high road,” or conscious track, in this case known as the </a:t>
            </a:r>
            <a:r>
              <a:rPr sz="2600" lang="en-US" b="1">
                <a:solidFill>
                  <a:srgbClr val="F36F21"/>
                </a:solidFill>
                <a:latin charset="0" typeface="Calibri"/>
              </a:rPr>
              <a:t>visual </a:t>
            </a:r>
            <a:r>
              <a:rPr u="sng" sz="2600" lang="en-US" b="1">
                <a:solidFill>
                  <a:srgbClr val="F36F21"/>
                </a:solidFill>
                <a:latin charset="0" typeface="Calibri"/>
              </a:rPr>
              <a:t>perception</a:t>
            </a:r>
            <a:r>
              <a:rPr sz="2600" lang="en-US" b="1">
                <a:solidFill>
                  <a:srgbClr val="F36F21"/>
                </a:solidFill>
                <a:latin charset="0" typeface="Calibri"/>
              </a:rPr>
              <a:t> track</a:t>
            </a:r>
            <a:endParaRPr sz="2600" lang="en-US">
              <a:solidFill>
                <a:srgbClr val="F36F21"/>
              </a:solidFill>
              <a:latin charset="0" typeface="Calibri"/>
            </a:endParaRPr>
          </a:p>
        </p:txBody>
      </p:sp>
      <p:cxnSp>
        <p:nvCxnSpPr>
          <p:cNvPr name="Elbow Connector 10" id="11"/>
          <p:cNvCxnSpPr>
            <a:stCxn idx="3" id="3"/>
            <a:endCxn idx="1" id="8"/>
          </p:cNvCxnSpPr>
          <p:nvPr/>
        </p:nvCxnSpPr>
        <p:spPr>
          <a:xfrm flipV="1">
            <a:off y="2308225" x="4294188"/>
            <a:ext cy="1520825" cx="1065212"/>
          </a:xfrm>
          <a:prstGeom prst="bentConnector3">
            <a:avLst>
              <a:gd name="adj1" fmla="val 50000"/>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cxnSp>
        <p:nvCxnSpPr>
          <p:cNvPr name="Elbow Connector 12" id="13"/>
          <p:cNvCxnSpPr/>
          <p:nvPr/>
        </p:nvCxnSpPr>
        <p:spPr>
          <a:xfrm>
            <a:off y="4038600" x="4294188"/>
            <a:ext cy="695325" cx="950912"/>
          </a:xfrm>
          <a:prstGeom prst="bentConnector3">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withEffect" fill="hold" presetSubtype="8" presetClass="entr" presetID="2" id="5">
                                  <p:stCondLst>
                                    <p:cond delay="0"/>
                                  </p:stCondLst>
                                  <p:childTnLst>
                                    <p:set>
                                      <p:cBhvr>
                                        <p:cTn fill="hold" dur="1" id="6">
                                          <p:stCondLst>
                                            <p:cond delay="0"/>
                                          </p:stCondLst>
                                        </p:cTn>
                                        <p:tgtEl>
                                          <p:spTgt spid="6"/>
                                        </p:tgtEl>
                                        <p:attrNameLst>
                                          <p:attrName>style.visibility</p:attrName>
                                        </p:attrNameLst>
                                      </p:cBhvr>
                                      <p:to>
                                        <p:strVal val="visible"/>
                                      </p:to>
                                    </p:set>
                                    <p:anim valueType="num" calcmode="lin">
                                      <p:cBhvr additive="base">
                                        <p:cTn fill="hold" dur="500" id="7"/>
                                        <p:tgtEl>
                                          <p:spTgt spid="6"/>
                                        </p:tgtEl>
                                        <p:attrNameLst>
                                          <p:attrName>ppt_x</p:attrName>
                                        </p:attrNameLst>
                                      </p:cBhvr>
                                      <p:tavLst>
                                        <p:tav tm="0">
                                          <p:val>
                                            <p:strVal val="0-#ppt_w/2"/>
                                          </p:val>
                                        </p:tav>
                                        <p:tav tm="100000">
                                          <p:val>
                                            <p:strVal val="#ppt_x"/>
                                          </p:val>
                                        </p:tav>
                                      </p:tavLst>
                                    </p:anim>
                                    <p:anim valueType="num" calcmode="lin">
                                      <p:cBhvr additive="base">
                                        <p:cTn fill="hold" dur="500" id="8"/>
                                        <p:tgtEl>
                                          <p:spTgt spid="6"/>
                                        </p:tgtEl>
                                        <p:attrNameLst>
                                          <p:attrName>ppt_y</p:attrName>
                                        </p:attrNameLst>
                                      </p:cBhvr>
                                      <p:tavLst>
                                        <p:tav tm="0">
                                          <p:val>
                                            <p:strVal val="#ppt_y"/>
                                          </p:val>
                                        </p:tav>
                                        <p:tav tm="100000">
                                          <p:val>
                                            <p:strVal val="#ppt_y"/>
                                          </p:val>
                                        </p:tav>
                                      </p:tavLst>
                                    </p:anim>
                                  </p:childTnLst>
                                </p:cTn>
                              </p:par>
                            </p:childTnLst>
                          </p:cTn>
                        </p:par>
                      </p:childTnLst>
                    </p:cTn>
                  </p:par>
                  <p:par>
                    <p:cTn nodeType="clickPar" fill="hold" id="9">
                      <p:stCondLst>
                        <p:cond delay="indefinite"/>
                      </p:stCondLst>
                      <p:childTnLst>
                        <p:par>
                          <p:cTn nodeType="withGroup" fill="hold" id="10">
                            <p:stCondLst>
                              <p:cond delay="0"/>
                            </p:stCondLst>
                            <p:childTnLst>
                              <p:par>
                                <p:cTn grpId="0" nodeType="clickEffect" fill="hold" presetSubtype="0" presetClass="entr" presetID="10" id="11">
                                  <p:stCondLst>
                                    <p:cond delay="0"/>
                                  </p:stCondLst>
                                  <p:childTnLst>
                                    <p:set>
                                      <p:cBhvr>
                                        <p:cTn fill="hold" dur="1" id="12">
                                          <p:stCondLst>
                                            <p:cond delay="0"/>
                                          </p:stCondLst>
                                        </p:cTn>
                                        <p:tgtEl>
                                          <p:spTgt spid="3">
                                            <p:bg/>
                                          </p:spTgt>
                                        </p:tgtEl>
                                        <p:attrNameLst>
                                          <p:attrName>style.visibility</p:attrName>
                                        </p:attrNameLst>
                                      </p:cBhvr>
                                      <p:to>
                                        <p:strVal val="visible"/>
                                      </p:to>
                                    </p:set>
                                    <p:animEffect transition="in" filter="fade">
                                      <p:cBhvr>
                                        <p:cTn dur="500" id="13"/>
                                        <p:tgtEl>
                                          <p:spTgt spid="3">
                                            <p:bg/>
                                          </p:spTgt>
                                        </p:tgtEl>
                                      </p:cBhvr>
                                    </p:animEffect>
                                  </p:childTnLst>
                                </p:cTn>
                              </p:par>
                              <p:par>
                                <p:cTn grpId="0" nodeType="withEffect" fill="hold" presetSubtype="0" presetClass="entr" presetID="10" id="14">
                                  <p:stCondLst>
                                    <p:cond delay="0"/>
                                  </p:stCondLst>
                                  <p:childTnLst>
                                    <p:set>
                                      <p:cBhvr>
                                        <p:cTn fill="hold" dur="1" id="15">
                                          <p:stCondLst>
                                            <p:cond delay="0"/>
                                          </p:stCondLst>
                                        </p:cTn>
                                        <p:tgtEl>
                                          <p:spTgt spid="3">
                                            <p:txEl>
                                              <p:pRg end="0" st="0"/>
                                            </p:txEl>
                                          </p:spTgt>
                                        </p:tgtEl>
                                        <p:attrNameLst>
                                          <p:attrName>style.visibility</p:attrName>
                                        </p:attrNameLst>
                                      </p:cBhvr>
                                      <p:to>
                                        <p:strVal val="visible"/>
                                      </p:to>
                                    </p:set>
                                    <p:animEffect transition="in" filter="fade">
                                      <p:cBhvr>
                                        <p:cTn dur="500" id="16"/>
                                        <p:tgtEl>
                                          <p:spTgt spid="3">
                                            <p:txEl>
                                              <p:pRg end="0" st="0"/>
                                            </p:txEl>
                                          </p:spTgt>
                                        </p:tgtEl>
                                      </p:cBhvr>
                                    </p:animEffect>
                                  </p:childTnLst>
                                </p:cTn>
                              </p:par>
                              <p:par>
                                <p:cTn grpId="0" nodeType="withEffect" fill="hold" presetSubtype="0" presetClass="entr" presetID="10" id="17">
                                  <p:stCondLst>
                                    <p:cond delay="0"/>
                                  </p:stCondLst>
                                  <p:childTnLst>
                                    <p:set>
                                      <p:cBhvr>
                                        <p:cTn fill="hold" dur="1" id="18">
                                          <p:stCondLst>
                                            <p:cond delay="0"/>
                                          </p:stCondLst>
                                        </p:cTn>
                                        <p:tgtEl>
                                          <p:spTgt spid="3">
                                            <p:txEl>
                                              <p:pRg end="1" st="1"/>
                                            </p:txEl>
                                          </p:spTgt>
                                        </p:tgtEl>
                                        <p:attrNameLst>
                                          <p:attrName>style.visibility</p:attrName>
                                        </p:attrNameLst>
                                      </p:cBhvr>
                                      <p:to>
                                        <p:strVal val="visible"/>
                                      </p:to>
                                    </p:set>
                                    <p:animEffect transition="in" filter="fade">
                                      <p:cBhvr>
                                        <p:cTn dur="500" id="19"/>
                                        <p:tgtEl>
                                          <p:spTgt spid="3">
                                            <p:txEl>
                                              <p:pRg end="1" st="1"/>
                                            </p:txEl>
                                          </p:spTgt>
                                        </p:tgtEl>
                                      </p:cBhvr>
                                    </p:animEffect>
                                  </p:childTnLst>
                                </p:cTn>
                              </p:par>
                              <p:par>
                                <p:cTn grpId="0" nodeType="withEffect" fill="hold" presetSubtype="0" presetClass="entr" presetID="10" id="20">
                                  <p:stCondLst>
                                    <p:cond delay="0"/>
                                  </p:stCondLst>
                                  <p:childTnLst>
                                    <p:set>
                                      <p:cBhvr>
                                        <p:cTn fill="hold" dur="1" id="21">
                                          <p:stCondLst>
                                            <p:cond delay="0"/>
                                          </p:stCondLst>
                                        </p:cTn>
                                        <p:tgtEl>
                                          <p:spTgt spid="3">
                                            <p:txEl>
                                              <p:pRg end="2" st="2"/>
                                            </p:txEl>
                                          </p:spTgt>
                                        </p:tgtEl>
                                        <p:attrNameLst>
                                          <p:attrName>style.visibility</p:attrName>
                                        </p:attrNameLst>
                                      </p:cBhvr>
                                      <p:to>
                                        <p:strVal val="visible"/>
                                      </p:to>
                                    </p:set>
                                    <p:animEffect transition="in" filter="fade">
                                      <p:cBhvr>
                                        <p:cTn dur="500" id="22"/>
                                        <p:tgtEl>
                                          <p:spTgt spid="3">
                                            <p:txEl>
                                              <p:pRg end="2" st="2"/>
                                            </p:txEl>
                                          </p:spTgt>
                                        </p:tgtEl>
                                      </p:cBhvr>
                                    </p:animEffect>
                                  </p:childTnLst>
                                </p:cTn>
                              </p:par>
                            </p:childTnLst>
                          </p:cTn>
                        </p:par>
                      </p:childTnLst>
                    </p:cTn>
                  </p:par>
                  <p:par>
                    <p:cTn nodeType="clickPar" fill="hold" id="23">
                      <p:stCondLst>
                        <p:cond delay="indefinite"/>
                      </p:stCondLst>
                      <p:childTnLst>
                        <p:par>
                          <p:cTn nodeType="withGroup" fill="hold" id="24">
                            <p:stCondLst>
                              <p:cond delay="0"/>
                            </p:stCondLst>
                            <p:childTnLst>
                              <p:par>
                                <p:cTn grpId="0" nodeType="clickEffect" fill="hold" presetSubtype="0" presetClass="entr" presetID="10" id="25">
                                  <p:stCondLst>
                                    <p:cond delay="0"/>
                                  </p:stCondLst>
                                  <p:childTnLst>
                                    <p:set>
                                      <p:cBhvr>
                                        <p:cTn fill="hold" dur="1" id="26">
                                          <p:stCondLst>
                                            <p:cond delay="0"/>
                                          </p:stCondLst>
                                        </p:cTn>
                                        <p:tgtEl>
                                          <p:spTgt spid="3">
                                            <p:txEl>
                                              <p:pRg end="3" st="3"/>
                                            </p:txEl>
                                          </p:spTgt>
                                        </p:tgtEl>
                                        <p:attrNameLst>
                                          <p:attrName>style.visibility</p:attrName>
                                        </p:attrNameLst>
                                      </p:cBhvr>
                                      <p:to>
                                        <p:strVal val="visible"/>
                                      </p:to>
                                    </p:set>
                                    <p:animEffect transition="in" filter="fade">
                                      <p:cBhvr>
                                        <p:cTn dur="500" id="27"/>
                                        <p:tgtEl>
                                          <p:spTgt spid="3">
                                            <p:txEl>
                                              <p:pRg end="3" st="3"/>
                                            </p:txEl>
                                          </p:spTgt>
                                        </p:tgtEl>
                                      </p:cBhvr>
                                    </p:animEffect>
                                  </p:childTnLst>
                                </p:cTn>
                              </p:par>
                            </p:childTnLst>
                          </p:cTn>
                        </p:par>
                      </p:childTnLst>
                    </p:cTn>
                  </p:par>
                  <p:par>
                    <p:cTn nodeType="clickPar" fill="hold" id="28">
                      <p:stCondLst>
                        <p:cond delay="indefinite"/>
                      </p:stCondLst>
                      <p:childTnLst>
                        <p:par>
                          <p:cTn nodeType="withGroup" fill="hold" id="29">
                            <p:stCondLst>
                              <p:cond delay="0"/>
                            </p:stCondLst>
                            <p:childTnLst>
                              <p:par>
                                <p:cTn nodeType="clickEffect" fill="hold" presetSubtype="8" presetClass="entr" presetID="22" id="30">
                                  <p:stCondLst>
                                    <p:cond delay="0"/>
                                  </p:stCondLst>
                                  <p:childTnLst>
                                    <p:set>
                                      <p:cBhvr>
                                        <p:cTn fill="hold" dur="1" id="31">
                                          <p:stCondLst>
                                            <p:cond delay="0"/>
                                          </p:stCondLst>
                                        </p:cTn>
                                        <p:tgtEl>
                                          <p:spTgt spid="11"/>
                                        </p:tgtEl>
                                        <p:attrNameLst>
                                          <p:attrName>style.visibility</p:attrName>
                                        </p:attrNameLst>
                                      </p:cBhvr>
                                      <p:to>
                                        <p:strVal val="visible"/>
                                      </p:to>
                                    </p:set>
                                    <p:animEffect transition="in" filter="wipe(left)">
                                      <p:cBhvr>
                                        <p:cTn dur="500" id="32"/>
                                        <p:tgtEl>
                                          <p:spTgt spid="11"/>
                                        </p:tgtEl>
                                      </p:cBhvr>
                                    </p:animEffect>
                                  </p:childTnLst>
                                </p:cTn>
                              </p:par>
                            </p:childTnLst>
                          </p:cTn>
                        </p:par>
                        <p:par>
                          <p:cTn nodeType="afterGroup" fill="hold" id="33">
                            <p:stCondLst>
                              <p:cond delay="500"/>
                            </p:stCondLst>
                            <p:childTnLst>
                              <p:par>
                                <p:cTn grpId="0" nodeType="afterEffect" fill="hold" presetSubtype="0" presetClass="entr" presetID="10" id="34">
                                  <p:stCondLst>
                                    <p:cond delay="0"/>
                                  </p:stCondLst>
                                  <p:childTnLst>
                                    <p:set>
                                      <p:cBhvr>
                                        <p:cTn fill="hold" dur="1" id="35">
                                          <p:stCondLst>
                                            <p:cond delay="0"/>
                                          </p:stCondLst>
                                        </p:cTn>
                                        <p:tgtEl>
                                          <p:spTgt spid="8"/>
                                        </p:tgtEl>
                                        <p:attrNameLst>
                                          <p:attrName>style.visibility</p:attrName>
                                        </p:attrNameLst>
                                      </p:cBhvr>
                                      <p:to>
                                        <p:strVal val="visible"/>
                                      </p:to>
                                    </p:set>
                                    <p:animEffect transition="in" filter="fade">
                                      <p:cBhvr>
                                        <p:cTn dur="500" id="36"/>
                                        <p:tgtEl>
                                          <p:spTgt spid="8"/>
                                        </p:tgtEl>
                                      </p:cBhvr>
                                    </p:animEffect>
                                  </p:childTnLst>
                                </p:cTn>
                              </p:par>
                            </p:childTnLst>
                          </p:cTn>
                        </p:par>
                      </p:childTnLst>
                    </p:cTn>
                  </p:par>
                  <p:par>
                    <p:cTn nodeType="clickPar" fill="hold" id="37">
                      <p:stCondLst>
                        <p:cond delay="indefinite"/>
                      </p:stCondLst>
                      <p:childTnLst>
                        <p:par>
                          <p:cTn nodeType="withGroup" fill="hold" id="38">
                            <p:stCondLst>
                              <p:cond delay="0"/>
                            </p:stCondLst>
                            <p:childTnLst>
                              <p:par>
                                <p:cTn nodeType="clickEffect" fill="hold" presetSubtype="8" presetClass="entr" presetID="22" id="39">
                                  <p:stCondLst>
                                    <p:cond delay="0"/>
                                  </p:stCondLst>
                                  <p:childTnLst>
                                    <p:set>
                                      <p:cBhvr>
                                        <p:cTn fill="hold" dur="1" id="40">
                                          <p:stCondLst>
                                            <p:cond delay="0"/>
                                          </p:stCondLst>
                                        </p:cTn>
                                        <p:tgtEl>
                                          <p:spTgt spid="13"/>
                                        </p:tgtEl>
                                        <p:attrNameLst>
                                          <p:attrName>style.visibility</p:attrName>
                                        </p:attrNameLst>
                                      </p:cBhvr>
                                      <p:to>
                                        <p:strVal val="visible"/>
                                      </p:to>
                                    </p:set>
                                    <p:animEffect transition="in" filter="wipe(left)">
                                      <p:cBhvr>
                                        <p:cTn dur="500" id="41"/>
                                        <p:tgtEl>
                                          <p:spTgt spid="13"/>
                                        </p:tgtEl>
                                      </p:cBhvr>
                                    </p:animEffect>
                                  </p:childTnLst>
                                </p:cTn>
                              </p:par>
                            </p:childTnLst>
                          </p:cTn>
                        </p:par>
                        <p:par>
                          <p:cTn nodeType="afterGroup" fill="hold" id="42">
                            <p:stCondLst>
                              <p:cond delay="500"/>
                            </p:stCondLst>
                            <p:childTnLst>
                              <p:par>
                                <p:cTn grpId="0" nodeType="afterEffect" fill="hold" presetSubtype="0" presetClass="entr" presetID="10" id="43">
                                  <p:stCondLst>
                                    <p:cond delay="0"/>
                                  </p:stCondLst>
                                  <p:childTnLst>
                                    <p:set>
                                      <p:cBhvr>
                                        <p:cTn fill="hold" dur="1" id="44">
                                          <p:stCondLst>
                                            <p:cond delay="0"/>
                                          </p:stCondLst>
                                        </p:cTn>
                                        <p:tgtEl>
                                          <p:spTgt spid="9"/>
                                        </p:tgtEl>
                                        <p:attrNameLst>
                                          <p:attrName>style.visibility</p:attrName>
                                        </p:attrNameLst>
                                      </p:cBhvr>
                                      <p:to>
                                        <p:strVal val="visible"/>
                                      </p:to>
                                    </p:set>
                                    <p:animEffect transition="in" filter="fade">
                                      <p:cBhvr>
                                        <p:cTn dur="500" id="45"/>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animBg="1" spid="3" build="p" grpId="0"/>
      <p:bldP animBg="1" spid="6" grpId="0"/>
      <p:bldP spid="9" grpId="0"/>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Content Placeholder 2" id="3"/>
          <p:cNvSpPr>
            <a:spLocks noGrp="1"/>
          </p:cNvSpPr>
          <p:nvPr>
            <p:ph idx="1"/>
          </p:nvPr>
        </p:nvSpPr>
        <p:spPr>
          <a:xfrm>
            <a:off y="1154113" x="407988"/>
            <a:ext cy="2286000" cx="3783012"/>
          </a:xfrm>
        </p:spPr>
        <p:txBody>
          <a:bodyPr numCol="1"/>
          <a:lstStyle/>
          <a:p>
            <a:pPr hangingPunct="1" eaLnBrk="1">
              <a:lnSpc>
                <a:spcPts val="2000"/>
              </a:lnSpc>
              <a:buFont charset="2" typeface="Wingdings"/>
              <a:buChar char="§"/>
            </a:pPr>
            <a:r>
              <a:rPr sz="2400" lang="en-US"/>
              <a:t>There are millions of bits of information coming at our senses every second.</a:t>
            </a:r>
          </a:p>
          <a:p>
            <a:pPr hangingPunct="1" eaLnBrk="1">
              <a:lnSpc>
                <a:spcPts val="2000"/>
              </a:lnSpc>
              <a:buFont charset="2" typeface="Wingdings"/>
              <a:buChar char="§"/>
            </a:pPr>
            <a:r>
              <a:rPr sz="2400" lang="en-US"/>
              <a:t>So, we have the skill of </a:t>
            </a:r>
            <a:r>
              <a:rPr sz="2400" lang="en-US" b="1">
                <a:solidFill>
                  <a:srgbClr val="444EA2"/>
                </a:solidFill>
              </a:rPr>
              <a:t>selective attention</a:t>
            </a:r>
            <a:r>
              <a:rPr sz="2400" lang="en-US"/>
              <a:t>; </a:t>
            </a:r>
            <a:r>
              <a:rPr sz="2400" lang="en-US" i="1"/>
              <a:t>our brain is able to choose a focus and</a:t>
            </a:r>
            <a:r>
              <a:rPr sz="2400" lang="en-US"/>
              <a:t> </a:t>
            </a:r>
            <a:r>
              <a:rPr sz="2400" lang="en-US" i="1"/>
              <a:t>select what to notice.</a:t>
            </a:r>
          </a:p>
          <a:p>
            <a:pPr hangingPunct="1" eaLnBrk="1">
              <a:lnSpc>
                <a:spcPts val="2000"/>
              </a:lnSpc>
              <a:buFont charset="2" typeface="Wingdings"/>
              <a:buChar char="§"/>
            </a:pPr>
            <a:endParaRPr sz="2400" lang="en-US"/>
          </a:p>
        </p:txBody>
      </p:sp>
      <p:sp>
        <p:nvSpPr>
          <p:cNvPr name="Rounded Rectangle 7" id="8"/>
          <p:cNvSpPr>
            <a:spLocks noChangeArrowheads="1"/>
          </p:cNvSpPr>
          <p:nvPr/>
        </p:nvSpPr>
        <p:spPr>
          <a:xfrm>
            <a:off y="439738" x="407988"/>
            <a:ext cy="520700" cx="3783012"/>
          </a:xfrm>
          <a:prstGeom prst="roundRect">
            <a:avLst>
              <a:gd name="adj" fmla="val 16667"/>
            </a:avLst>
          </a:prstGeom>
          <a:solidFill>
            <a:srgbClr val="3AA082"/>
          </a:solidFill>
          <a:ln w="9525">
            <a:noFill/>
            <a:round/>
            <a:headEnd/>
            <a:tailEnd/>
          </a:ln>
        </p:spPr>
        <p:txBody>
          <a:bodyPr rIns="45720" numCol="1" lIns="0">
            <a:prstTxWarp prst="textNoShape">
              <a:avLst/>
            </a:prstTxWarp>
            <a:spAutoFit/>
          </a:bodyPr>
          <a:lstStyle/>
          <a:p>
            <a:pPr algn="ctr" marL="342900" indent="-342900">
              <a:lnSpc>
                <a:spcPts val="2800"/>
              </a:lnSpc>
            </a:pPr>
            <a:r>
              <a:rPr sz="3200" lang="en-US" b="1">
                <a:solidFill>
                  <a:srgbClr val="FAC090"/>
                </a:solidFill>
                <a:latin charset="0" typeface="Calibri"/>
              </a:rPr>
              <a:t>Selective Attention</a:t>
            </a:r>
            <a:endParaRPr sz="3200" lang="en-US">
              <a:solidFill>
                <a:srgbClr val="F8F6E3"/>
              </a:solidFill>
              <a:latin charset="0" typeface="Calibri"/>
            </a:endParaRPr>
          </a:p>
        </p:txBody>
      </p:sp>
      <p:sp>
        <p:nvSpPr>
          <p:cNvPr name="Rectangle 4" id="5"/>
          <p:cNvSpPr>
            <a:spLocks noChangeArrowheads="1"/>
          </p:cNvSpPr>
          <p:nvPr/>
        </p:nvSpPr>
        <p:spPr>
          <a:xfrm>
            <a:off y="3478213" x="4503738"/>
            <a:ext cy="3386137" cx="4354512"/>
          </a:xfrm>
          <a:prstGeom prst="rect">
            <a:avLst/>
          </a:prstGeom>
          <a:noFill/>
          <a:ln w="9525">
            <a:noFill/>
            <a:miter lim="800000"/>
            <a:headEnd/>
            <a:tailEnd/>
          </a:ln>
        </p:spPr>
        <p:txBody>
          <a:bodyPr numCol="1">
            <a:prstTxWarp prst="textNoShape">
              <a:avLst/>
            </a:prstTxWarp>
            <a:spAutoFit/>
          </a:bodyPr>
          <a:lstStyle/>
          <a:p>
            <a:pPr algn="ctr">
              <a:lnSpc>
                <a:spcPts val="2000"/>
              </a:lnSpc>
              <a:spcAft>
                <a:spcPts val="600"/>
              </a:spcAft>
            </a:pPr>
            <a:r>
              <a:rPr sz="2400" lang="en-US" b="1">
                <a:latin charset="0" typeface="Calibri"/>
              </a:rPr>
              <a:t>Selective Attention and Conversation</a:t>
            </a:r>
          </a:p>
          <a:p>
            <a:pPr>
              <a:lnSpc>
                <a:spcPts val="2000"/>
              </a:lnSpc>
              <a:spcAft>
                <a:spcPts val="600"/>
              </a:spcAft>
              <a:buFont charset="2" typeface="Wingdings"/>
              <a:buChar char="§"/>
            </a:pPr>
            <a:r>
              <a:rPr sz="2400" lang="en-US">
                <a:latin charset="0" typeface="Calibri"/>
              </a:rPr>
              <a:t>The good news: we can focus our mental spotlight on a conversation even when other conversations are going on around us. This is known as the </a:t>
            </a:r>
            <a:r>
              <a:rPr sz="2400" lang="en-US" b="1">
                <a:solidFill>
                  <a:srgbClr val="002060"/>
                </a:solidFill>
                <a:latin charset="0" typeface="Calibri"/>
              </a:rPr>
              <a:t>cocktail party effect.</a:t>
            </a:r>
          </a:p>
          <a:p>
            <a:pPr>
              <a:lnSpc>
                <a:spcPts val="2000"/>
              </a:lnSpc>
              <a:spcAft>
                <a:spcPts val="600"/>
              </a:spcAft>
              <a:buFont charset="2" typeface="Wingdings"/>
              <a:buChar char="§"/>
            </a:pPr>
            <a:r>
              <a:rPr sz="2400" lang="en-US">
                <a:latin charset="0" typeface="Calibri"/>
              </a:rPr>
              <a:t>The bad news: we can hyperfocus on a conversation while driving a car, putting the driver and passengers at risk.</a:t>
            </a:r>
          </a:p>
        </p:txBody>
      </p:sp>
      <p:pic>
        <p:nvPicPr>
          <p:cNvPr name="Picture 5" id="6"/>
          <p:cNvPicPr>
            <a:picLocks noChangeAspect="1"/>
          </p:cNvPicPr>
          <p:nvPr/>
        </p:nvPicPr>
        <p:blipFill>
          <a:blip r:embed="rId3"/>
          <a:srcRect t="56543" l="24445"/>
          <a:stretch>
            <a:fillRect/>
          </a:stretch>
        </p:blipFill>
        <p:spPr>
          <a:xfrm>
            <a:off y="3536950" x="346075"/>
            <a:ext cy="2979738" cx="3886200"/>
          </a:xfrm>
          <a:prstGeom prst="rect">
            <a:avLst/>
          </a:prstGeom>
          <a:noFill/>
          <a:ln w="9525">
            <a:noFill/>
            <a:miter lim="800000"/>
            <a:headEnd/>
            <a:tailEnd/>
          </a:ln>
          <a:effectLst>
            <a:outerShdw dist="139700" dir="2700000" algn="tl" rotWithShape="0" blurRad="292100">
              <a:srgbClr val="333333">
                <a:alpha val="64999"/>
              </a:srgbClr>
            </a:outerShdw>
          </a:effectLst>
        </p:spPr>
      </p:pic>
      <p:pic>
        <p:nvPicPr>
          <p:cNvPr name="Picture 6" id="7"/>
          <p:cNvPicPr>
            <a:picLocks noChangeAspect="1"/>
          </p:cNvPicPr>
          <p:nvPr/>
        </p:nvPicPr>
        <p:blipFill>
          <a:blip r:embed="rId4"/>
          <a:srcRect t="12483" b="38824"/>
          <a:stretch>
            <a:fillRect/>
          </a:stretch>
        </p:blipFill>
        <p:spPr>
          <a:xfrm>
            <a:off y="960438" x="4332288"/>
            <a:ext cy="2343150" cx="4811712"/>
          </a:xfrm>
          <a:prstGeom prst="rect">
            <a:avLst/>
          </a:prstGeom>
          <a:noFill/>
          <a:ln w="9525">
            <a:noFill/>
            <a:miter lim="800000"/>
            <a:headEnd/>
            <a:tailEnd/>
          </a:ln>
          <a:effectLst>
            <a:outerShdw dist="139700" dir="2700000" algn="tl" rotWithShape="0" blurRad="292100">
              <a:srgbClr val="333333">
                <a:alpha val="64999"/>
              </a:srgbClr>
            </a:outerShdw>
          </a:effectLst>
        </p:spPr>
      </p:pic>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withEffect" fill="hold" presetSubtype="8" presetClass="entr" presetID="2" id="5">
                                  <p:stCondLst>
                                    <p:cond delay="0"/>
                                  </p:stCondLst>
                                  <p:childTnLst>
                                    <p:set>
                                      <p:cBhvr>
                                        <p:cTn fill="hold" dur="1" id="6">
                                          <p:stCondLst>
                                            <p:cond delay="0"/>
                                          </p:stCondLst>
                                        </p:cTn>
                                        <p:tgtEl>
                                          <p:spTgt spid="8"/>
                                        </p:tgtEl>
                                        <p:attrNameLst>
                                          <p:attrName>style.visibility</p:attrName>
                                        </p:attrNameLst>
                                      </p:cBhvr>
                                      <p:to>
                                        <p:strVal val="visible"/>
                                      </p:to>
                                    </p:set>
                                    <p:anim valueType="num" calcmode="lin">
                                      <p:cBhvr additive="base">
                                        <p:cTn fill="hold" dur="500" id="7"/>
                                        <p:tgtEl>
                                          <p:spTgt spid="8"/>
                                        </p:tgtEl>
                                        <p:attrNameLst>
                                          <p:attrName>ppt_x</p:attrName>
                                        </p:attrNameLst>
                                      </p:cBhvr>
                                      <p:tavLst>
                                        <p:tav tm="0">
                                          <p:val>
                                            <p:strVal val="0-#ppt_w/2"/>
                                          </p:val>
                                        </p:tav>
                                        <p:tav tm="100000">
                                          <p:val>
                                            <p:strVal val="#ppt_x"/>
                                          </p:val>
                                        </p:tav>
                                      </p:tavLst>
                                    </p:anim>
                                    <p:anim valueType="num" calcmode="lin">
                                      <p:cBhvr additive="base">
                                        <p:cTn fill="hold" dur="500" id="8"/>
                                        <p:tgtEl>
                                          <p:spTgt spid="8"/>
                                        </p:tgtEl>
                                        <p:attrNameLst>
                                          <p:attrName>ppt_y</p:attrName>
                                        </p:attrNameLst>
                                      </p:cBhvr>
                                      <p:tavLst>
                                        <p:tav tm="0">
                                          <p:val>
                                            <p:strVal val="#ppt_y"/>
                                          </p:val>
                                        </p:tav>
                                        <p:tav tm="100000">
                                          <p:val>
                                            <p:strVal val="#ppt_y"/>
                                          </p:val>
                                        </p:tav>
                                      </p:tavLst>
                                    </p:anim>
                                  </p:childTnLst>
                                </p:cTn>
                              </p:par>
                            </p:childTnLst>
                          </p:cTn>
                        </p:par>
                      </p:childTnLst>
                    </p:cTn>
                  </p:par>
                  <p:par>
                    <p:cTn nodeType="clickPar" fill="hold" id="9">
                      <p:stCondLst>
                        <p:cond delay="indefinite"/>
                      </p:stCondLst>
                      <p:childTnLst>
                        <p:par>
                          <p:cTn nodeType="withGroup" fill="hold" id="10">
                            <p:stCondLst>
                              <p:cond delay="0"/>
                            </p:stCondLst>
                            <p:childTnLst>
                              <p:par>
                                <p:cTn grpId="0" nodeType="clickEffect" fill="hold" presetSubtype="0" presetClass="entr" presetID="10" id="11">
                                  <p:stCondLst>
                                    <p:cond delay="0"/>
                                  </p:stCondLst>
                                  <p:childTnLst>
                                    <p:set>
                                      <p:cBhvr>
                                        <p:cTn fill="hold" dur="1" id="12">
                                          <p:stCondLst>
                                            <p:cond delay="0"/>
                                          </p:stCondLst>
                                        </p:cTn>
                                        <p:tgtEl>
                                          <p:spTgt spid="3">
                                            <p:txEl>
                                              <p:pRg end="0" st="0"/>
                                            </p:txEl>
                                          </p:spTgt>
                                        </p:tgtEl>
                                        <p:attrNameLst>
                                          <p:attrName>style.visibility</p:attrName>
                                        </p:attrNameLst>
                                      </p:cBhvr>
                                      <p:to>
                                        <p:strVal val="visible"/>
                                      </p:to>
                                    </p:set>
                                    <p:animEffect transition="in" filter="fade">
                                      <p:cBhvr>
                                        <p:cTn dur="500" id="13"/>
                                        <p:tgtEl>
                                          <p:spTgt spid="3">
                                            <p:txEl>
                                              <p:pRg end="0" st="0"/>
                                            </p:txEl>
                                          </p:spTgt>
                                        </p:tgtEl>
                                      </p:cBhvr>
                                    </p:animEffect>
                                  </p:childTnLst>
                                </p:cTn>
                              </p:par>
                            </p:childTnLst>
                          </p:cTn>
                        </p:par>
                      </p:childTnLst>
                    </p:cTn>
                  </p:par>
                  <p:par>
                    <p:cTn nodeType="clickPar" fill="hold" id="14">
                      <p:stCondLst>
                        <p:cond delay="indefinite"/>
                      </p:stCondLst>
                      <p:childTnLst>
                        <p:par>
                          <p:cTn nodeType="withGroup" fill="hold" id="15">
                            <p:stCondLst>
                              <p:cond delay="0"/>
                            </p:stCondLst>
                            <p:childTnLst>
                              <p:par>
                                <p:cTn grpId="0" nodeType="clickEffect" fill="hold" presetSubtype="0" presetClass="entr" presetID="10" id="16">
                                  <p:stCondLst>
                                    <p:cond delay="0"/>
                                  </p:stCondLst>
                                  <p:childTnLst>
                                    <p:set>
                                      <p:cBhvr>
                                        <p:cTn fill="hold" dur="1" id="17">
                                          <p:stCondLst>
                                            <p:cond delay="0"/>
                                          </p:stCondLst>
                                        </p:cTn>
                                        <p:tgtEl>
                                          <p:spTgt spid="3">
                                            <p:txEl>
                                              <p:pRg end="1" st="1"/>
                                            </p:txEl>
                                          </p:spTgt>
                                        </p:tgtEl>
                                        <p:attrNameLst>
                                          <p:attrName>style.visibility</p:attrName>
                                        </p:attrNameLst>
                                      </p:cBhvr>
                                      <p:to>
                                        <p:strVal val="visible"/>
                                      </p:to>
                                    </p:set>
                                    <p:animEffect transition="in" filter="fade">
                                      <p:cBhvr>
                                        <p:cTn dur="500" id="18"/>
                                        <p:tgtEl>
                                          <p:spTgt spid="3">
                                            <p:txEl>
                                              <p:pRg end="1" st="1"/>
                                            </p:txEl>
                                          </p:spTgt>
                                        </p:tgtEl>
                                      </p:cBhvr>
                                    </p:animEffect>
                                  </p:childTnLst>
                                </p:cTn>
                              </p:par>
                            </p:childTnLst>
                          </p:cTn>
                        </p:par>
                      </p:childTnLst>
                    </p:cTn>
                  </p:par>
                  <p:par>
                    <p:cTn nodeType="clickPar" fill="hold" id="19">
                      <p:stCondLst>
                        <p:cond delay="indefinite"/>
                      </p:stCondLst>
                      <p:childTnLst>
                        <p:par>
                          <p:cTn nodeType="withGroup" fill="hold" id="20">
                            <p:stCondLst>
                              <p:cond delay="0"/>
                            </p:stCondLst>
                            <p:childTnLst>
                              <p:par>
                                <p:cTn grpId="0" nodeType="clickEffect" fill="hold" presetSubtype="0" presetClass="entr" presetID="10" id="21">
                                  <p:stCondLst>
                                    <p:cond delay="0"/>
                                  </p:stCondLst>
                                  <p:childTnLst>
                                    <p:set>
                                      <p:cBhvr>
                                        <p:cTn fill="hold" dur="1" id="22">
                                          <p:stCondLst>
                                            <p:cond delay="0"/>
                                          </p:stCondLst>
                                        </p:cTn>
                                        <p:tgtEl>
                                          <p:spTgt spid="5">
                                            <p:txEl>
                                              <p:pRg end="0" st="0"/>
                                            </p:txEl>
                                          </p:spTgt>
                                        </p:tgtEl>
                                        <p:attrNameLst>
                                          <p:attrName>style.visibility</p:attrName>
                                        </p:attrNameLst>
                                      </p:cBhvr>
                                      <p:to>
                                        <p:strVal val="visible"/>
                                      </p:to>
                                    </p:set>
                                    <p:animEffect transition="in" filter="fade">
                                      <p:cBhvr>
                                        <p:cTn dur="500" id="23"/>
                                        <p:tgtEl>
                                          <p:spTgt spid="5">
                                            <p:txEl>
                                              <p:pRg end="0" st="0"/>
                                            </p:txEl>
                                          </p:spTgt>
                                        </p:tgtEl>
                                      </p:cBhvr>
                                    </p:animEffect>
                                  </p:childTnLst>
                                </p:cTn>
                              </p:par>
                            </p:childTnLst>
                          </p:cTn>
                        </p:par>
                        <p:par>
                          <p:cTn nodeType="afterGroup" fill="hold" id="24">
                            <p:stCondLst>
                              <p:cond delay="500"/>
                            </p:stCondLst>
                            <p:childTnLst>
                              <p:par>
                                <p:cTn grpId="0" nodeType="afterEffect" fill="hold" presetSubtype="0" presetClass="entr" presetID="10" id="25">
                                  <p:stCondLst>
                                    <p:cond delay="0"/>
                                  </p:stCondLst>
                                  <p:childTnLst>
                                    <p:set>
                                      <p:cBhvr>
                                        <p:cTn fill="hold" dur="1" id="26">
                                          <p:stCondLst>
                                            <p:cond delay="0"/>
                                          </p:stCondLst>
                                        </p:cTn>
                                        <p:tgtEl>
                                          <p:spTgt spid="5">
                                            <p:txEl>
                                              <p:pRg end="1" st="1"/>
                                            </p:txEl>
                                          </p:spTgt>
                                        </p:tgtEl>
                                        <p:attrNameLst>
                                          <p:attrName>style.visibility</p:attrName>
                                        </p:attrNameLst>
                                      </p:cBhvr>
                                      <p:to>
                                        <p:strVal val="visible"/>
                                      </p:to>
                                    </p:set>
                                    <p:animEffect transition="in" filter="fade">
                                      <p:cBhvr>
                                        <p:cTn dur="500" id="27"/>
                                        <p:tgtEl>
                                          <p:spTgt spid="5">
                                            <p:txEl>
                                              <p:pRg end="1" st="1"/>
                                            </p:txEl>
                                          </p:spTgt>
                                        </p:tgtEl>
                                      </p:cBhvr>
                                    </p:animEffect>
                                  </p:childTnLst>
                                </p:cTn>
                              </p:par>
                            </p:childTnLst>
                          </p:cTn>
                        </p:par>
                      </p:childTnLst>
                    </p:cTn>
                  </p:par>
                  <p:par>
                    <p:cTn nodeType="clickPar" fill="hold" id="28">
                      <p:stCondLst>
                        <p:cond delay="indefinite"/>
                      </p:stCondLst>
                      <p:childTnLst>
                        <p:par>
                          <p:cTn nodeType="withGroup" fill="hold" id="29">
                            <p:stCondLst>
                              <p:cond delay="0"/>
                            </p:stCondLst>
                            <p:childTnLst>
                              <p:par>
                                <p:cTn grpId="0" nodeType="clickEffect" fill="hold" presetSubtype="0" presetClass="entr" presetID="10" id="30">
                                  <p:stCondLst>
                                    <p:cond delay="0"/>
                                  </p:stCondLst>
                                  <p:childTnLst>
                                    <p:set>
                                      <p:cBhvr>
                                        <p:cTn fill="hold" dur="1" id="31">
                                          <p:stCondLst>
                                            <p:cond delay="0"/>
                                          </p:stCondLst>
                                        </p:cTn>
                                        <p:tgtEl>
                                          <p:spTgt spid="5">
                                            <p:txEl>
                                              <p:pRg end="2" st="2"/>
                                            </p:txEl>
                                          </p:spTgt>
                                        </p:tgtEl>
                                        <p:attrNameLst>
                                          <p:attrName>style.visibility</p:attrName>
                                        </p:attrNameLst>
                                      </p:cBhvr>
                                      <p:to>
                                        <p:strVal val="visible"/>
                                      </p:to>
                                    </p:set>
                                    <p:animEffect transition="in" filter="fade">
                                      <p:cBhvr>
                                        <p:cTn dur="500" id="32"/>
                                        <p:tgtEl>
                                          <p:spTgt spid="5">
                                            <p:txEl>
                                              <p:pRg end="2" st="2"/>
                                            </p:txEl>
                                          </p:spTgt>
                                        </p:tgtEl>
                                      </p:cBhvr>
                                    </p:animEffect>
                                  </p:childTnLst>
                                </p:cTn>
                              </p:par>
                              <p:par>
                                <p:cTn nodeType="withEffect" fill="hold" presetSubtype="0" presetClass="entr" presetID="10" id="33">
                                  <p:stCondLst>
                                    <p:cond delay="0"/>
                                  </p:stCondLst>
                                  <p:childTnLst>
                                    <p:set>
                                      <p:cBhvr>
                                        <p:cTn fill="hold" dur="1" id="34">
                                          <p:stCondLst>
                                            <p:cond delay="0"/>
                                          </p:stCondLst>
                                        </p:cTn>
                                        <p:tgtEl>
                                          <p:spTgt spid="6"/>
                                        </p:tgtEl>
                                        <p:attrNameLst>
                                          <p:attrName>style.visibility</p:attrName>
                                        </p:attrNameLst>
                                      </p:cBhvr>
                                      <p:to>
                                        <p:strVal val="visible"/>
                                      </p:to>
                                    </p:set>
                                    <p:animEffect transition="in" filter="fade">
                                      <p:cBhvr>
                                        <p:cTn dur="500" id="35"/>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build="p" grpId="0"/>
      <p:bldP animBg="1" spid="8" grpId="0"/>
      <p:bldP spid="5" build="p"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Content Placeholder 2" id="3"/>
          <p:cNvSpPr>
            <a:spLocks noGrp="1"/>
          </p:cNvSpPr>
          <p:nvPr>
            <p:ph idx="1"/>
          </p:nvPr>
        </p:nvSpPr>
        <p:spPr>
          <a:xfrm>
            <a:off y="1971675" x="1450975"/>
            <a:ext cy="1543050" cx="6470650"/>
          </a:xfrm>
        </p:spPr>
        <p:txBody>
          <a:bodyPr numCol="1"/>
          <a:lstStyle/>
          <a:p>
            <a:pPr marL="0" indent="0" hangingPunct="1" eaLnBrk="1">
              <a:lnSpc>
                <a:spcPts val="2800"/>
              </a:lnSpc>
              <a:buFont charset="0" typeface="Arial"/>
              <a:buNone/>
            </a:pPr>
            <a:r>
              <a:rPr lang="en-US" i="1" b="1"/>
              <a:t>Selective inattention </a:t>
            </a:r>
            <a:r>
              <a:rPr lang="en-US"/>
              <a:t>refers to our failure to notice part of our environment when our attention is directed elsewhere.</a:t>
            </a:r>
          </a:p>
          <a:p>
            <a:pPr marL="0" indent="0" hangingPunct="1" eaLnBrk="1">
              <a:lnSpc>
                <a:spcPts val="2800"/>
              </a:lnSpc>
              <a:buFont charset="0" typeface="Arial"/>
              <a:buNone/>
            </a:pPr>
            <a:endParaRPr lang="en-US"/>
          </a:p>
        </p:txBody>
      </p:sp>
      <p:sp>
        <p:nvSpPr>
          <p:cNvPr name="Rounded Rectangle 6" id="7"/>
          <p:cNvSpPr>
            <a:spLocks noChangeArrowheads="1"/>
          </p:cNvSpPr>
          <p:nvPr/>
        </p:nvSpPr>
        <p:spPr>
          <a:xfrm>
            <a:off y="3514725" x="2432050"/>
            <a:ext cy="1584325" cx="4051300"/>
          </a:xfrm>
          <a:prstGeom prst="roundRect">
            <a:avLst>
              <a:gd name="adj" fmla="val 16667"/>
            </a:avLst>
          </a:prstGeom>
          <a:solidFill>
            <a:srgbClr val="3AA082"/>
          </a:solidFill>
          <a:ln w="9525">
            <a:noFill/>
            <a:round/>
            <a:headEnd/>
            <a:tailEnd/>
          </a:ln>
        </p:spPr>
        <p:txBody>
          <a:bodyPr rIns="45720" numCol="1" lIns="0">
            <a:prstTxWarp prst="textNoShape">
              <a:avLst/>
            </a:prstTxWarp>
          </a:bodyPr>
          <a:lstStyle/>
          <a:p>
            <a:pPr algn="ctr" marL="342900" indent="-342900">
              <a:lnSpc>
                <a:spcPts val="2800"/>
              </a:lnSpc>
            </a:pPr>
            <a:r>
              <a:rPr sz="2800" lang="en-US" b="1">
                <a:solidFill>
                  <a:srgbClr val="FAC090"/>
                </a:solidFill>
                <a:latin charset="0" typeface="Calibri"/>
              </a:rPr>
              <a:t>Selective </a:t>
            </a:r>
            <a:r>
              <a:rPr sz="2800" lang="en-US" b="1">
                <a:solidFill>
                  <a:srgbClr val="F8F6E3"/>
                </a:solidFill>
                <a:latin charset="0" typeface="Calibri"/>
              </a:rPr>
              <a:t>In</a:t>
            </a:r>
            <a:r>
              <a:rPr sz="2800" lang="en-US" b="1">
                <a:solidFill>
                  <a:srgbClr val="FAC090"/>
                </a:solidFill>
                <a:latin charset="0" typeface="Calibri"/>
              </a:rPr>
              <a:t>attention:</a:t>
            </a:r>
          </a:p>
          <a:p>
            <a:pPr marL="342900" indent="-342900">
              <a:lnSpc>
                <a:spcPts val="2800"/>
              </a:lnSpc>
              <a:buFont charset="2" typeface="Wingdings"/>
              <a:buChar char="§"/>
            </a:pPr>
            <a:r>
              <a:rPr sz="2800" lang="en-US">
                <a:solidFill>
                  <a:srgbClr val="F8F6E3"/>
                </a:solidFill>
                <a:latin charset="0" typeface="Calibri"/>
              </a:rPr>
              <a:t>inattentional blindness </a:t>
            </a:r>
          </a:p>
          <a:p>
            <a:pPr marL="342900" indent="-342900">
              <a:lnSpc>
                <a:spcPts val="2800"/>
              </a:lnSpc>
              <a:buFont charset="2" typeface="Wingdings"/>
              <a:buChar char="§"/>
            </a:pPr>
            <a:r>
              <a:rPr sz="2800" lang="en-US">
                <a:solidFill>
                  <a:srgbClr val="F8F6E3"/>
                </a:solidFill>
                <a:latin charset="0" typeface="Calibri"/>
              </a:rPr>
              <a:t>change blindness</a:t>
            </a:r>
          </a:p>
          <a:p>
            <a:pPr marL="342900" indent="-342900">
              <a:lnSpc>
                <a:spcPts val="2800"/>
              </a:lnSpc>
              <a:buFont charset="2" typeface="Wingdings"/>
              <a:buChar char="§"/>
            </a:pPr>
            <a:r>
              <a:rPr sz="2800" lang="en-US">
                <a:solidFill>
                  <a:srgbClr val="F8F6E3"/>
                </a:solidFill>
                <a:latin charset="0" typeface="Calibri"/>
              </a:rPr>
              <a:t>choice blindness</a:t>
            </a:r>
          </a:p>
        </p:txBody>
      </p:sp>
      <p:sp>
        <p:nvSpPr>
          <p:cNvPr name="Down Arrow 7" id="8"/>
          <p:cNvSpPr/>
          <p:nvPr/>
        </p:nvSpPr>
        <p:spPr>
          <a:xfrm>
            <a:off y="5099050" x="3732213"/>
            <a:ext cy="1758950" cx="1450975"/>
          </a:xfrm>
          <a:prstGeom prst="down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dirty="0"/>
          </a:p>
        </p:txBody>
      </p:sp>
      <p:sp>
        <p:nvSpPr>
          <p:cNvPr name="Rounded Rectangle 4" id="5"/>
          <p:cNvSpPr>
            <a:spLocks noChangeArrowheads="1"/>
          </p:cNvSpPr>
          <p:nvPr/>
        </p:nvSpPr>
        <p:spPr>
          <a:xfrm>
            <a:off y="447675" x="4457700"/>
            <a:ext cy="1306513" cx="4073525"/>
          </a:xfrm>
          <a:prstGeom prst="roundRect">
            <a:avLst>
              <a:gd name="adj" fmla="val 16667"/>
            </a:avLst>
          </a:prstGeom>
          <a:solidFill>
            <a:srgbClr val="3AA082"/>
          </a:solidFill>
          <a:ln w="9525">
            <a:noFill/>
            <a:round/>
            <a:headEnd/>
            <a:tailEnd/>
          </a:ln>
        </p:spPr>
        <p:txBody>
          <a:bodyPr rIns="45720" numCol="1" lIns="0">
            <a:prstTxWarp prst="textNoShape">
              <a:avLst/>
            </a:prstTxWarp>
          </a:bodyPr>
          <a:lstStyle/>
          <a:p>
            <a:pPr algn="ctr" marL="342900" indent="-342900">
              <a:lnSpc>
                <a:spcPts val="2800"/>
              </a:lnSpc>
            </a:pPr>
            <a:r>
              <a:rPr sz="2800" lang="en-US" b="1">
                <a:solidFill>
                  <a:srgbClr val="FAC090"/>
                </a:solidFill>
                <a:latin charset="0" typeface="Calibri"/>
              </a:rPr>
              <a:t>Selective </a:t>
            </a:r>
            <a:r>
              <a:rPr sz="2800" lang="en-US" b="1">
                <a:solidFill>
                  <a:srgbClr val="F8F6E3"/>
                </a:solidFill>
                <a:latin charset="0" typeface="Calibri"/>
              </a:rPr>
              <a:t>In</a:t>
            </a:r>
            <a:r>
              <a:rPr sz="2800" lang="en-US" b="1">
                <a:solidFill>
                  <a:srgbClr val="FAC090"/>
                </a:solidFill>
                <a:latin charset="0" typeface="Calibri"/>
              </a:rPr>
              <a:t>attention:</a:t>
            </a:r>
          </a:p>
          <a:p>
            <a:pPr algn="ctr" marL="0" lvl="1">
              <a:lnSpc>
                <a:spcPts val="2800"/>
              </a:lnSpc>
            </a:pPr>
            <a:r>
              <a:rPr sz="2800" lang="en-US">
                <a:solidFill>
                  <a:srgbClr val="F8F6E3"/>
                </a:solidFill>
                <a:latin charset="0" typeface="Calibri"/>
              </a:rPr>
              <a:t>what we are not focused on, what we </a:t>
            </a:r>
            <a:r>
              <a:rPr u="sng" sz="2800" lang="en-US">
                <a:solidFill>
                  <a:srgbClr val="F8F6E3"/>
                </a:solidFill>
                <a:latin charset="0" typeface="Calibri"/>
              </a:rPr>
              <a:t>do not</a:t>
            </a:r>
            <a:r>
              <a:rPr sz="2800" lang="en-US">
                <a:solidFill>
                  <a:srgbClr val="F8F6E3"/>
                </a:solidFill>
                <a:latin charset="0" typeface="Calibri"/>
              </a:rPr>
              <a:t> notice</a:t>
            </a:r>
          </a:p>
        </p:txBody>
      </p:sp>
      <p:sp>
        <p:nvSpPr>
          <p:cNvPr name="Rounded Rectangle 5" id="6"/>
          <p:cNvSpPr>
            <a:spLocks noChangeArrowheads="1"/>
          </p:cNvSpPr>
          <p:nvPr/>
        </p:nvSpPr>
        <p:spPr>
          <a:xfrm>
            <a:off y="439738" x="407988"/>
            <a:ext cy="1314450" cx="3783012"/>
          </a:xfrm>
          <a:prstGeom prst="roundRect">
            <a:avLst>
              <a:gd name="adj" fmla="val 16667"/>
            </a:avLst>
          </a:prstGeom>
          <a:solidFill>
            <a:srgbClr val="3AA082"/>
          </a:solidFill>
          <a:ln w="9525">
            <a:noFill/>
            <a:round/>
            <a:headEnd/>
            <a:tailEnd/>
          </a:ln>
        </p:spPr>
        <p:txBody>
          <a:bodyPr rIns="45720" numCol="1" lIns="0">
            <a:prstTxWarp prst="textNoShape">
              <a:avLst/>
            </a:prstTxWarp>
            <a:spAutoFit/>
          </a:bodyPr>
          <a:lstStyle/>
          <a:p>
            <a:pPr algn="ctr" marL="342900" indent="-342900">
              <a:lnSpc>
                <a:spcPts val="2800"/>
              </a:lnSpc>
            </a:pPr>
            <a:r>
              <a:rPr sz="2800" lang="en-US" b="1">
                <a:solidFill>
                  <a:srgbClr val="FAC090"/>
                </a:solidFill>
                <a:latin charset="0" typeface="Calibri"/>
              </a:rPr>
              <a:t>Selective Attention: w</a:t>
            </a:r>
            <a:r>
              <a:rPr sz="2800" lang="en-US">
                <a:solidFill>
                  <a:srgbClr val="F8F6E3"/>
                </a:solidFill>
                <a:latin charset="0" typeface="Calibri"/>
              </a:rPr>
              <a:t>hat we focus on, what we notice</a:t>
            </a:r>
          </a:p>
        </p:txBody>
      </p:sp>
      <p:sp>
        <p:nvSpPr>
          <p:cNvPr name="Rectangle 1" id="2"/>
          <p:cNvSpPr>
            <a:spLocks noChangeArrowheads="1"/>
          </p:cNvSpPr>
          <p:nvPr/>
        </p:nvSpPr>
        <p:spPr>
          <a:xfrm>
            <a:off y="5281613" x="1017588"/>
            <a:ext cy="469900" cx="3279775"/>
          </a:xfrm>
          <a:prstGeom prst="rect">
            <a:avLst/>
          </a:prstGeom>
          <a:noFill/>
          <a:ln w="9525">
            <a:noFill/>
            <a:miter lim="800000"/>
            <a:headEnd/>
            <a:tailEnd/>
          </a:ln>
        </p:spPr>
        <p:txBody>
          <a:bodyPr numCol="1">
            <a:prstTxWarp prst="textNoShape">
              <a:avLst/>
            </a:prstTxWarp>
            <a:spAutoFit/>
          </a:bodyPr>
          <a:lstStyle/>
          <a:p>
            <a:pPr algn="ctr">
              <a:lnSpc>
                <a:spcPts val="2800"/>
              </a:lnSpc>
              <a:spcBef>
                <a:spcPct val="20000"/>
              </a:spcBef>
            </a:pPr>
            <a:endParaRPr sz="3200" lang="en-US" b="1">
              <a:solidFill>
                <a:srgbClr val="000000"/>
              </a:solidFill>
              <a:latin charset="0" typeface="Calibri"/>
            </a:endParaRPr>
          </a:p>
        </p:txBody>
      </p: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withEffect" fill="hold" presetSubtype="0" presetClass="entr" presetID="10" id="5">
                                  <p:stCondLst>
                                    <p:cond delay="0"/>
                                  </p:stCondLst>
                                  <p:childTnLst>
                                    <p:set>
                                      <p:cBhvr>
                                        <p:cTn fill="hold" dur="1" id="6">
                                          <p:stCondLst>
                                            <p:cond delay="0"/>
                                          </p:stCondLst>
                                        </p:cTn>
                                        <p:tgtEl>
                                          <p:spTgt spid="6"/>
                                        </p:tgtEl>
                                        <p:attrNameLst>
                                          <p:attrName>style.visibility</p:attrName>
                                        </p:attrNameLst>
                                      </p:cBhvr>
                                      <p:to>
                                        <p:strVal val="visible"/>
                                      </p:to>
                                    </p:set>
                                    <p:animEffect transition="in" filter="fade">
                                      <p:cBhvr>
                                        <p:cTn dur="500" id="7"/>
                                        <p:tgtEl>
                                          <p:spTgt spid="6"/>
                                        </p:tgtEl>
                                      </p:cBhvr>
                                    </p:animEffect>
                                  </p:childTnLst>
                                </p:cTn>
                              </p:par>
                            </p:childTnLst>
                          </p:cTn>
                        </p:par>
                        <p:par>
                          <p:cTn nodeType="afterGroup" fill="hold" id="8">
                            <p:stCondLst>
                              <p:cond delay="500"/>
                            </p:stCondLst>
                            <p:childTnLst>
                              <p:par>
                                <p:cTn grpId="0" nodeType="afterEffect" fill="hold" presetSubtype="0" presetClass="entr" presetID="10" id="9">
                                  <p:stCondLst>
                                    <p:cond delay="0"/>
                                  </p:stCondLst>
                                  <p:childTnLst>
                                    <p:set>
                                      <p:cBhvr>
                                        <p:cTn fill="hold" dur="1" id="10">
                                          <p:stCondLst>
                                            <p:cond delay="0"/>
                                          </p:stCondLst>
                                        </p:cTn>
                                        <p:tgtEl>
                                          <p:spTgt spid="5"/>
                                        </p:tgtEl>
                                        <p:attrNameLst>
                                          <p:attrName>style.visibility</p:attrName>
                                        </p:attrNameLst>
                                      </p:cBhvr>
                                      <p:to>
                                        <p:strVal val="visible"/>
                                      </p:to>
                                    </p:set>
                                    <p:animEffect transition="in" filter="fade">
                                      <p:cBhvr>
                                        <p:cTn dur="500" id="11"/>
                                        <p:tgtEl>
                                          <p:spTgt spid="5"/>
                                        </p:tgtEl>
                                      </p:cBhvr>
                                    </p:animEffect>
                                  </p:childTnLst>
                                </p:cTn>
                              </p:par>
                            </p:childTnLst>
                          </p:cTn>
                        </p:par>
                      </p:childTnLst>
                    </p:cTn>
                  </p:par>
                  <p:par>
                    <p:cTn nodeType="clickPar" fill="hold" id="12">
                      <p:stCondLst>
                        <p:cond delay="indefinite"/>
                      </p:stCondLst>
                      <p:childTnLst>
                        <p:par>
                          <p:cTn nodeType="withGroup" fill="hold" id="13">
                            <p:stCondLst>
                              <p:cond delay="0"/>
                            </p:stCondLst>
                            <p:childTnLst>
                              <p:par>
                                <p:cTn grpId="0" nodeType="clickEffect" fill="hold" presetSubtype="0" presetClass="entr" presetID="10" id="14">
                                  <p:stCondLst>
                                    <p:cond delay="0"/>
                                  </p:stCondLst>
                                  <p:childTnLst>
                                    <p:set>
                                      <p:cBhvr>
                                        <p:cTn fill="hold" dur="1" id="15">
                                          <p:stCondLst>
                                            <p:cond delay="0"/>
                                          </p:stCondLst>
                                        </p:cTn>
                                        <p:tgtEl>
                                          <p:spTgt spid="3">
                                            <p:txEl>
                                              <p:pRg end="0" st="0"/>
                                            </p:txEl>
                                          </p:spTgt>
                                        </p:tgtEl>
                                        <p:attrNameLst>
                                          <p:attrName>style.visibility</p:attrName>
                                        </p:attrNameLst>
                                      </p:cBhvr>
                                      <p:to>
                                        <p:strVal val="visible"/>
                                      </p:to>
                                    </p:set>
                                    <p:animEffect transition="in" filter="fade">
                                      <p:cBhvr>
                                        <p:cTn dur="500" id="16"/>
                                        <p:tgtEl>
                                          <p:spTgt spid="3">
                                            <p:txEl>
                                              <p:pRg end="0" st="0"/>
                                            </p:txEl>
                                          </p:spTgt>
                                        </p:tgtEl>
                                      </p:cBhvr>
                                    </p:animEffect>
                                  </p:childTnLst>
                                </p:cTn>
                              </p:par>
                            </p:childTnLst>
                          </p:cTn>
                        </p:par>
                      </p:childTnLst>
                    </p:cTn>
                  </p:par>
                  <p:par>
                    <p:cTn nodeType="clickPar" fill="hold" id="17">
                      <p:stCondLst>
                        <p:cond delay="indefinite"/>
                      </p:stCondLst>
                      <p:childTnLst>
                        <p:par>
                          <p:cTn nodeType="withGroup" fill="hold" id="18">
                            <p:stCondLst>
                              <p:cond delay="0"/>
                            </p:stCondLst>
                            <p:childTnLst>
                              <p:par>
                                <p:cTn grpId="0" nodeType="clickEffect" fill="hold" presetSubtype="8" presetClass="entr" presetID="2" id="19">
                                  <p:stCondLst>
                                    <p:cond delay="0"/>
                                  </p:stCondLst>
                                  <p:childTnLst>
                                    <p:set>
                                      <p:cBhvr>
                                        <p:cTn fill="hold" dur="1" id="20">
                                          <p:stCondLst>
                                            <p:cond delay="0"/>
                                          </p:stCondLst>
                                        </p:cTn>
                                        <p:tgtEl>
                                          <p:spTgt spid="7"/>
                                        </p:tgtEl>
                                        <p:attrNameLst>
                                          <p:attrName>style.visibility</p:attrName>
                                        </p:attrNameLst>
                                      </p:cBhvr>
                                      <p:to>
                                        <p:strVal val="visible"/>
                                      </p:to>
                                    </p:set>
                                    <p:anim valueType="num" calcmode="lin">
                                      <p:cBhvr additive="base">
                                        <p:cTn fill="hold" dur="500" id="21"/>
                                        <p:tgtEl>
                                          <p:spTgt spid="7"/>
                                        </p:tgtEl>
                                        <p:attrNameLst>
                                          <p:attrName>ppt_x</p:attrName>
                                        </p:attrNameLst>
                                      </p:cBhvr>
                                      <p:tavLst>
                                        <p:tav tm="0">
                                          <p:val>
                                            <p:strVal val="0-#ppt_w/2"/>
                                          </p:val>
                                        </p:tav>
                                        <p:tav tm="100000">
                                          <p:val>
                                            <p:strVal val="#ppt_x"/>
                                          </p:val>
                                        </p:tav>
                                      </p:tavLst>
                                    </p:anim>
                                    <p:anim valueType="num" calcmode="lin">
                                      <p:cBhvr additive="base">
                                        <p:cTn fill="hold" dur="500" id="22"/>
                                        <p:tgtEl>
                                          <p:spTgt spid="7"/>
                                        </p:tgtEl>
                                        <p:attrNameLst>
                                          <p:attrName>ppt_y</p:attrName>
                                        </p:attrNameLst>
                                      </p:cBhvr>
                                      <p:tavLst>
                                        <p:tav tm="0">
                                          <p:val>
                                            <p:strVal val="#ppt_y"/>
                                          </p:val>
                                        </p:tav>
                                        <p:tav tm="100000">
                                          <p:val>
                                            <p:strVal val="#ppt_y"/>
                                          </p:val>
                                        </p:tav>
                                      </p:tavLst>
                                    </p:anim>
                                  </p:childTnLst>
                                </p:cTn>
                              </p:par>
                            </p:childTnLst>
                          </p:cTn>
                        </p:par>
                      </p:childTnLst>
                    </p:cTn>
                  </p:par>
                  <p:par>
                    <p:cTn nodeType="clickPar" fill="hold" id="23">
                      <p:stCondLst>
                        <p:cond delay="indefinite"/>
                      </p:stCondLst>
                      <p:childTnLst>
                        <p:par>
                          <p:cTn nodeType="withGroup" fill="hold" id="24">
                            <p:stCondLst>
                              <p:cond delay="0"/>
                            </p:stCondLst>
                            <p:childTnLst>
                              <p:par>
                                <p:cTn grpId="0" nodeType="clickEffect" fill="hold" presetSubtype="1" presetClass="entr" presetID="22" id="25">
                                  <p:stCondLst>
                                    <p:cond delay="0"/>
                                  </p:stCondLst>
                                  <p:childTnLst>
                                    <p:set>
                                      <p:cBhvr>
                                        <p:cTn fill="hold" dur="1" id="26">
                                          <p:stCondLst>
                                            <p:cond delay="0"/>
                                          </p:stCondLst>
                                        </p:cTn>
                                        <p:tgtEl>
                                          <p:spTgt spid="8"/>
                                        </p:tgtEl>
                                        <p:attrNameLst>
                                          <p:attrName>style.visibility</p:attrName>
                                        </p:attrNameLst>
                                      </p:cBhvr>
                                      <p:to>
                                        <p:strVal val="visible"/>
                                      </p:to>
                                    </p:set>
                                    <p:animEffect transition="in" filter="wipe(up)">
                                      <p:cBhvr>
                                        <p:cTn dur="500" id="27"/>
                                        <p:tgtEl>
                                          <p:spTgt spid="8"/>
                                        </p:tgtEl>
                                      </p:cBhvr>
                                    </p:animEffect>
                                  </p:childTnLst>
                                </p:cTn>
                              </p:par>
                              <p:par>
                                <p:cTn nodePh="1" grpId="0" nodeType="withEffect" fill="hold" presetSubtype="0" presetClass="entr" presetID="10" id="28">
                                  <p:stCondLst>
                                    <p:cond delay="0"/>
                                  </p:stCondLst>
                                  <p:endCondLst>
                                    <p:cond evt="begin" delay="0">
                                      <p:tn val="28"/>
                                    </p:cond>
                                  </p:endCondLst>
                                  <p:childTnLst>
                                    <p:set>
                                      <p:cBhvr>
                                        <p:cTn fill="hold" dur="1" id="29">
                                          <p:stCondLst>
                                            <p:cond delay="0"/>
                                          </p:stCondLst>
                                        </p:cTn>
                                        <p:tgtEl>
                                          <p:spTgt spid="2"/>
                                        </p:tgtEl>
                                        <p:attrNameLst>
                                          <p:attrName>style.visibility</p:attrName>
                                        </p:attrNameLst>
                                      </p:cBhvr>
                                      <p:to>
                                        <p:strVal val="visible"/>
                                      </p:to>
                                    </p:set>
                                    <p:animEffect transition="in" filter="fade">
                                      <p:cBhvr>
                                        <p:cTn dur="500" id="3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build="p" grpId="0"/>
      <p:bldP animBg="1" spid="7" grpId="0"/>
      <p:bldP animBg="1" spid="8" grpId="0"/>
      <p:bldP animBg="1" spid="5" grpId="0"/>
      <p:bldP animBg="1" spid="6" grpId="0"/>
      <p:bldP spid="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41986"/>
          <p:cNvSpPr>
            <a:spLocks noGrp="1"/>
          </p:cNvSpPr>
          <p:nvPr>
            <p:ph type="title"/>
          </p:nvPr>
        </p:nvSpPr>
        <p:spPr>
          <a:xfrm>
            <a:off y="215900" x="457200"/>
            <a:ext cy="850900" cx="8229600"/>
          </a:xfrm>
        </p:spPr>
        <p:txBody>
          <a:bodyPr numCol="1"/>
          <a:lstStyle/>
          <a:p>
            <a:pPr hangingPunct="1" eaLnBrk="1"/>
            <a:r>
              <a:rPr lang="en-US" b="1">
                <a:solidFill>
                  <a:srgbClr val="444EA2"/>
                </a:solidFill>
              </a:rPr>
              <a:t>Inattentional Blindness</a:t>
            </a:r>
          </a:p>
        </p:txBody>
      </p:sp>
      <p:sp>
        <p:nvSpPr>
          <p:cNvPr name="Content Placeholder 2" id="41987"/>
          <p:cNvSpPr>
            <a:spLocks noGrp="1"/>
          </p:cNvSpPr>
          <p:nvPr>
            <p:ph idx="1"/>
          </p:nvPr>
        </p:nvSpPr>
        <p:spPr>
          <a:xfrm>
            <a:off y="1003300" x="457200"/>
            <a:ext cy="2311400" cx="8458200"/>
          </a:xfrm>
        </p:spPr>
        <p:txBody>
          <a:bodyPr numCol="1"/>
          <a:lstStyle/>
          <a:p>
            <a:pPr hangingPunct="1" eaLnBrk="1">
              <a:lnSpc>
                <a:spcPts val="2400"/>
              </a:lnSpc>
              <a:buFont charset="2" typeface="Wingdings"/>
              <a:buChar char="§"/>
            </a:pPr>
            <a:r>
              <a:rPr sz="2800" lang="en-US"/>
              <a:t>Various experiments show that when our attention is focused, we miss seeing what others may think is obvious to see (such as a gorilla, or a unicyclist).</a:t>
            </a:r>
          </a:p>
          <a:p>
            <a:pPr hangingPunct="1" eaLnBrk="1">
              <a:lnSpc>
                <a:spcPts val="2400"/>
              </a:lnSpc>
              <a:buFont charset="2" typeface="Wingdings"/>
              <a:buChar char="§"/>
            </a:pPr>
            <a:r>
              <a:rPr sz="2800" lang="en-US"/>
              <a:t>Some “magic” tricks take advantage of this phenomenon.</a:t>
            </a:r>
          </a:p>
        </p:txBody>
      </p:sp>
      <p:pic>
        <p:nvPicPr>
          <p:cNvPr name="Picture 2" id="6146" descr="C:\Users\James\AppData\Local\Microsoft\Windows\Temporary Internet Files\Content.IE5\GUDC3L0C\MC900277356[1].wmf"/>
          <p:cNvPicPr>
            <a:picLocks noChangeArrowheads="1" noChangeAspect="1"/>
          </p:cNvPicPr>
          <p:nvPr/>
        </p:nvPicPr>
        <p:blipFill>
          <a:blip r:embed="rId3"/>
          <a:srcRect/>
          <a:stretch>
            <a:fillRect/>
          </a:stretch>
        </p:blipFill>
        <p:spPr>
          <a:xfrm>
            <a:off y="3962400" x="304800"/>
            <a:ext cy="2605088" cx="2133600"/>
          </a:xfrm>
          <a:prstGeom prst="rect">
            <a:avLst/>
          </a:prstGeom>
          <a:noFill/>
          <a:ln w="9525">
            <a:noFill/>
            <a:miter lim="800000"/>
            <a:headEnd/>
            <a:tailEnd/>
          </a:ln>
        </p:spPr>
      </p:pic>
      <p:pic>
        <p:nvPicPr>
          <p:cNvPr name="Picture 2" id="8" descr="C:\Users\James\AppData\Local\Microsoft\Windows\Temporary Internet Files\Content.IE5\GUDC3L0C\MC900277356[1].wmf"/>
          <p:cNvPicPr>
            <a:picLocks noChangeArrowheads="1" noChangeAspect="1"/>
          </p:cNvPicPr>
          <p:nvPr/>
        </p:nvPicPr>
        <p:blipFill>
          <a:blip r:embed="rId3"/>
          <a:srcRect/>
          <a:stretch>
            <a:fillRect/>
          </a:stretch>
        </p:blipFill>
        <p:spPr>
          <a:xfrm flipH="1">
            <a:off y="3192463" x="6019800"/>
            <a:ext cy="2605087" cx="2133600"/>
          </a:xfrm>
          <a:prstGeom prst="rect">
            <a:avLst/>
          </a:prstGeom>
          <a:noFill/>
          <a:ln w="9525">
            <a:noFill/>
            <a:miter lim="800000"/>
            <a:headEnd/>
            <a:tailEnd/>
          </a:ln>
        </p:spPr>
      </p:pic>
      <p:pic>
        <p:nvPicPr>
          <p:cNvPr name="Picture 4" id="4" descr="12673_MyersPsy8e_fig"/>
          <p:cNvPicPr>
            <a:picLocks noChangeArrowheads="1" noChangeAspect="1"/>
          </p:cNvPicPr>
          <p:nvPr/>
        </p:nvPicPr>
        <p:blipFill>
          <a:blip r:embed="rId4"/>
          <a:srcRect/>
          <a:stretch>
            <a:fillRect/>
          </a:stretch>
        </p:blipFill>
        <p:spPr>
          <a:xfrm>
            <a:off y="2814638" x="0"/>
            <a:ext cy="4043362" cx="4822825"/>
          </a:xfrm>
          <a:prstGeom prst="rect">
            <a:avLst/>
          </a:prstGeom>
          <a:noFill/>
          <a:ln w="9525">
            <a:noFill/>
            <a:miter lim="800000"/>
            <a:headEnd/>
            <a:tailEnd/>
          </a:ln>
          <a:effectLst>
            <a:outerShdw dist="139700" dir="2700000" algn="tl" rotWithShape="0" blurRad="292100">
              <a:srgbClr val="333333">
                <a:alpha val="64999"/>
              </a:srgbClr>
            </a:outerShdw>
          </a:effectLst>
        </p:spPr>
      </p:pic>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stCondLst>
                      <p:childTnLst>
                        <p:par>
                          <p:cTn nodeType="withGroup" fill="hold" id="4">
                            <p:stCondLst>
                              <p:cond delay="0"/>
                            </p:stCondLst>
                            <p:childTnLst>
                              <p:par>
                                <p:cTn nodeType="clickEffect" fill="hold" decel="50000" accel="50000" presetSubtype="0" presetClass="path" presetID="63" id="5">
                                  <p:stCondLst>
                                    <p:cond delay="0"/>
                                  </p:stCondLst>
                                  <p:childTnLst>
                                    <p:animMotion ptsTypes="AA" rAng="0" pathEditMode="relative" path="M -0.00833 -0.11319 L 0.6 -0.11412 " origin="layout">
                                      <p:cBhvr>
                                        <p:cTn fill="hold" dur="2000" id="6"/>
                                        <p:tgtEl>
                                          <p:spTgt spid="6146"/>
                                        </p:tgtEl>
                                        <p:attrNameLst>
                                          <p:attrName>ppt_x</p:attrName>
                                          <p:attrName>ppt_y</p:attrName>
                                        </p:attrNameLst>
                                      </p:cBhvr>
                                      <p:rCtr y="-46" x="30417"/>
                                    </p:animMotion>
                                  </p:childTnLst>
                                </p:cTn>
                              </p:par>
                            </p:childTnLst>
                          </p:cTn>
                        </p:par>
                        <p:par>
                          <p:cTn nodeType="afterGroup" fill="hold" id="7">
                            <p:stCondLst>
                              <p:cond delay="2000"/>
                            </p:stCondLst>
                            <p:childTnLst>
                              <p:par>
                                <p:cTn nodeType="afterEffect" fill="hold" presetSubtype="0" presetClass="entr" presetID="1" id="8">
                                  <p:stCondLst>
                                    <p:cond delay="0"/>
                                  </p:stCondLst>
                                  <p:childTnLst>
                                    <p:set>
                                      <p:cBhvr>
                                        <p:cTn fill="hold" dur="1" id="9">
                                          <p:stCondLst>
                                            <p:cond delay="0"/>
                                          </p:stCondLst>
                                        </p:cTn>
                                        <p:tgtEl>
                                          <p:spTgt spid="8"/>
                                        </p:tgtEl>
                                        <p:attrNameLst>
                                          <p:attrName>style.visibility</p:attrName>
                                        </p:attrNameLst>
                                      </p:cBhvr>
                                      <p:to>
                                        <p:strVal val="visible"/>
                                      </p:to>
                                    </p:set>
                                  </p:childTnLst>
                                </p:cTn>
                              </p:par>
                            </p:childTnLst>
                          </p:cTn>
                        </p:par>
                        <p:par>
                          <p:cTn nodeType="afterGroup" fill="hold" id="10">
                            <p:stCondLst>
                              <p:cond delay="2000"/>
                            </p:stCondLst>
                            <p:childTnLst>
                              <p:par>
                                <p:cTn nodeType="afterEffect" fill="hold" presetSubtype="0" presetClass="exit" presetID="1" id="11">
                                  <p:stCondLst>
                                    <p:cond delay="0"/>
                                  </p:stCondLst>
                                  <p:childTnLst>
                                    <p:set>
                                      <p:cBhvr>
                                        <p:cTn fill="hold" dur="1" id="12">
                                          <p:stCondLst>
                                            <p:cond delay="0"/>
                                          </p:stCondLst>
                                        </p:cTn>
                                        <p:tgtEl>
                                          <p:spTgt spid="6146"/>
                                        </p:tgtEl>
                                        <p:attrNameLst>
                                          <p:attrName>style.visibility</p:attrName>
                                        </p:attrNameLst>
                                      </p:cBhvr>
                                      <p:to>
                                        <p:strVal val="hidden"/>
                                      </p:to>
                                    </p:set>
                                  </p:childTnLst>
                                </p:cTn>
                              </p:par>
                            </p:childTnLst>
                          </p:cTn>
                        </p:par>
                        <p:par>
                          <p:cTn nodeType="afterGroup" fill="hold" id="13">
                            <p:stCondLst>
                              <p:cond delay="2000"/>
                            </p:stCondLst>
                            <p:childTnLst>
                              <p:par>
                                <p:cTn nodeType="afterEffect" fill="hold" decel="50000" accel="50000" presetSubtype="0" presetClass="path" presetID="35" id="14">
                                  <p:stCondLst>
                                    <p:cond delay="0"/>
                                  </p:stCondLst>
                                  <p:childTnLst>
                                    <p:animMotion ptsTypes="AA" rAng="0" pathEditMode="relative" path="M -3.33333E-6 -3.7037E-6 L -0.63333 -0.00092 " origin="layout">
                                      <p:cBhvr>
                                        <p:cTn fill="hold" dur="2000" id="15"/>
                                        <p:tgtEl>
                                          <p:spTgt spid="8"/>
                                        </p:tgtEl>
                                        <p:attrNameLst>
                                          <p:attrName>ppt_x</p:attrName>
                                          <p:attrName>ppt_y</p:attrName>
                                        </p:attrNameLst>
                                      </p:cBhvr>
                                      <p:rCtr y="0" x="-3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44034"/>
          <p:cNvSpPr>
            <a:spLocks noGrp="1"/>
          </p:cNvSpPr>
          <p:nvPr>
            <p:ph type="title"/>
          </p:nvPr>
        </p:nvSpPr>
        <p:spPr>
          <a:xfrm>
            <a:off y="222250" x="369888"/>
            <a:ext cy="944563" cx="8229600"/>
          </a:xfrm>
        </p:spPr>
        <p:txBody>
          <a:bodyPr numCol="1"/>
          <a:lstStyle/>
          <a:p>
            <a:pPr hangingPunct="1" eaLnBrk="1"/>
            <a:r>
              <a:rPr lang="en-US" b="1">
                <a:solidFill>
                  <a:srgbClr val="444EA2"/>
                </a:solidFill>
              </a:rPr>
              <a:t>Change Blindness</a:t>
            </a:r>
          </a:p>
        </p:txBody>
      </p:sp>
      <p:pic>
        <p:nvPicPr>
          <p:cNvPr name="Picture 3" id="76803" descr="MyPEL2e_fig_2_29.jpg"/>
          <p:cNvPicPr>
            <a:picLocks noChangeAspect="1"/>
          </p:cNvPicPr>
          <p:nvPr/>
        </p:nvPicPr>
        <p:blipFill>
          <a:blip r:embed="rId3"/>
          <a:srcRect r="53159" b="52545"/>
          <a:stretch>
            <a:fillRect/>
          </a:stretch>
        </p:blipFill>
        <p:spPr>
          <a:xfrm>
            <a:off y="1166813" x="606425"/>
            <a:ext cy="2674937" cx="3405188"/>
          </a:xfrm>
          <a:prstGeom prst="rect">
            <a:avLst/>
          </a:prstGeom>
          <a:noFill/>
          <a:ln w="9525">
            <a:noFill/>
            <a:miter lim="800000"/>
            <a:headEnd/>
            <a:tailEnd/>
          </a:ln>
        </p:spPr>
      </p:pic>
      <p:sp>
        <p:nvSpPr>
          <p:cNvPr name="Content Placeholder 2" id="76804"/>
          <p:cNvSpPr>
            <a:spLocks noGrp="1"/>
          </p:cNvSpPr>
          <p:nvPr>
            <p:ph idx="1"/>
          </p:nvPr>
        </p:nvSpPr>
        <p:spPr>
          <a:xfrm>
            <a:off y="3944938" x="217488"/>
            <a:ext cy="1308100" cx="4491037"/>
          </a:xfrm>
        </p:spPr>
        <p:txBody>
          <a:bodyPr rIns="45720" numCol="1" lIns="45720"/>
          <a:lstStyle/>
          <a:p>
            <a:pPr hangingPunct="1" eaLnBrk="1">
              <a:lnSpc>
                <a:spcPts val="2000"/>
              </a:lnSpc>
              <a:buFontTx/>
              <a:buNone/>
            </a:pPr>
            <a:r>
              <a:rPr sz="2400" lang="en-US"/>
              <a:t>	Two-thirds of people</a:t>
            </a:r>
            <a:r>
              <a:rPr sz="2400" lang="en-US" b="1"/>
              <a:t> didn’t notice</a:t>
            </a:r>
            <a:r>
              <a:rPr sz="2400" lang="en-US"/>
              <a:t> when the person they were giving directions to was replaced by a similar-looking person.</a:t>
            </a:r>
          </a:p>
        </p:txBody>
      </p:sp>
      <p:pic>
        <p:nvPicPr>
          <p:cNvPr name="Picture 3" id="5" descr="MyPEL2e_fig_2_29.jpg"/>
          <p:cNvPicPr>
            <a:picLocks noChangeAspect="1"/>
          </p:cNvPicPr>
          <p:nvPr/>
        </p:nvPicPr>
        <p:blipFill>
          <a:blip r:embed="rId4"/>
          <a:srcRect t="5869" b="5870"/>
          <a:stretch>
            <a:fillRect/>
          </a:stretch>
        </p:blipFill>
        <p:spPr>
          <a:xfrm>
            <a:off y="1166813" x="4484688"/>
            <a:ext cy="2674937" cx="4038600"/>
          </a:xfrm>
          <a:prstGeom prst="rect">
            <a:avLst/>
          </a:prstGeom>
          <a:noFill/>
          <a:ln w="9525">
            <a:noFill/>
            <a:miter lim="800000"/>
            <a:headEnd/>
            <a:tailEnd/>
          </a:ln>
        </p:spPr>
      </p:pic>
      <p:sp>
        <p:nvSpPr>
          <p:cNvPr name="TextBox 5" id="6"/>
          <p:cNvSpPr>
            <a:spLocks noChangeArrowheads="1"/>
          </p:cNvSpPr>
          <p:nvPr/>
        </p:nvSpPr>
        <p:spPr>
          <a:xfrm>
            <a:off y="1166813" x="2728913"/>
            <a:ext cy="692150" cx="2136775"/>
          </a:xfrm>
          <a:prstGeom prst="rightArrow">
            <a:avLst>
              <a:gd name="adj1" fmla="val 50000"/>
              <a:gd name="adj2" fmla="val 50038"/>
            </a:avLst>
          </a:prstGeom>
          <a:solidFill>
            <a:srgbClr val="F36F21"/>
          </a:solidFill>
          <a:ln w="9525">
            <a:noFill/>
            <a:miter lim="800000"/>
            <a:headEnd/>
            <a:tailEnd/>
          </a:ln>
        </p:spPr>
        <p:txBody>
          <a:bodyPr numCol="1">
            <a:prstTxWarp prst="textNoShape">
              <a:avLst/>
            </a:prstTxWarp>
            <a:spAutoFit/>
          </a:bodyPr>
          <a:lstStyle/>
          <a:p>
            <a:pPr>
              <a:lnSpc>
                <a:spcPts val="2000"/>
              </a:lnSpc>
            </a:pPr>
            <a:r>
              <a:rPr sz="2400" lang="en-US" b="1">
                <a:solidFill>
                  <a:srgbClr val="F8F6E3"/>
                </a:solidFill>
                <a:latin charset="0" typeface="Calibri"/>
              </a:rPr>
              <a:t>The Switch</a:t>
            </a:r>
          </a:p>
        </p:txBody>
      </p:sp>
      <p:sp>
        <p:nvSpPr>
          <p:cNvPr name="Rounded Rectangle 6" id="7"/>
          <p:cNvSpPr/>
          <p:nvPr/>
        </p:nvSpPr>
        <p:spPr>
          <a:xfrm>
            <a:off y="5324475" x="309563"/>
            <a:ext cy="1374775" cx="4267200"/>
          </a:xfrm>
          <a:prstGeom prst="round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prstTxWarp prst="textNoShape">
              <a:avLst/>
            </a:prstTxWarp>
          </a:bodyPr>
          <a:lstStyle/>
          <a:p>
            <a:pPr algn="ctr">
              <a:lnSpc>
                <a:spcPts val="2000"/>
              </a:lnSpc>
              <a:defRPr/>
            </a:pPr>
            <a:r>
              <a:rPr sz="2400" lang="en-US" b="1">
                <a:solidFill>
                  <a:srgbClr val="FFFFFF"/>
                </a:solidFill>
                <a:ea charset="0" typeface="Arial"/>
                <a:cs charset="0" typeface="Arial"/>
              </a:rPr>
              <a:t>By the way, did you notice whether the replacement person was in the same clothes or different clothes?</a:t>
            </a:r>
          </a:p>
        </p:txBody>
      </p:sp>
      <p:pic>
        <p:nvPicPr>
          <p:cNvPr name="Picture 3" id="9" descr="MyPEL2e_fig_2_29.jpg"/>
          <p:cNvPicPr>
            <a:picLocks noChangeAspect="1"/>
          </p:cNvPicPr>
          <p:nvPr/>
        </p:nvPicPr>
        <p:blipFill>
          <a:blip r:embed="rId3"/>
          <a:srcRect t="52415" r="52440"/>
          <a:stretch>
            <a:fillRect/>
          </a:stretch>
        </p:blipFill>
        <p:spPr>
          <a:xfrm>
            <a:off y="4064000" x="4933950"/>
            <a:ext cy="2684463" cx="3457575"/>
          </a:xfrm>
          <a:prstGeom prst="rect">
            <a:avLst/>
          </a:prstGeom>
          <a:noFill/>
          <a:ln w="9525">
            <a:noFill/>
            <a:miter lim="800000"/>
            <a:headEnd/>
            <a:tailEnd/>
          </a:ln>
        </p:spPr>
      </p:pic>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stCondLst>
                      <p:childTnLst>
                        <p:par>
                          <p:cTn nodeType="withGroup" fill="hold" id="4">
                            <p:stCondLst>
                              <p:cond delay="0"/>
                            </p:stCondLst>
                            <p:childTnLst>
                              <p:par>
                                <p:cTn grpId="0" nodeType="clickEffect" fill="hold" presetSubtype="16" presetClass="entr" presetID="23" id="5">
                                  <p:stCondLst>
                                    <p:cond delay="0"/>
                                  </p:stCondLst>
                                  <p:childTnLst>
                                    <p:set>
                                      <p:cBhvr>
                                        <p:cTn fill="hold" dur="1" id="6">
                                          <p:stCondLst>
                                            <p:cond delay="0"/>
                                          </p:stCondLst>
                                        </p:cTn>
                                        <p:tgtEl>
                                          <p:spTgt spid="7"/>
                                        </p:tgtEl>
                                        <p:attrNameLst>
                                          <p:attrName>style.visibility</p:attrName>
                                        </p:attrNameLst>
                                      </p:cBhvr>
                                      <p:to>
                                        <p:strVal val="visible"/>
                                      </p:to>
                                    </p:set>
                                    <p:anim valueType="num" calcmode="lin">
                                      <p:cBhvr>
                                        <p:cTn fill="hold" dur="500" id="7"/>
                                        <p:tgtEl>
                                          <p:spTgt spid="7"/>
                                        </p:tgtEl>
                                        <p:attrNameLst>
                                          <p:attrName>ppt_w</p:attrName>
                                        </p:attrNameLst>
                                      </p:cBhvr>
                                      <p:tavLst>
                                        <p:tav tm="0">
                                          <p:val>
                                            <p:fltVal val="0"/>
                                          </p:val>
                                        </p:tav>
                                        <p:tav tm="100000">
                                          <p:val>
                                            <p:strVal val="#ppt_w"/>
                                          </p:val>
                                        </p:tav>
                                      </p:tavLst>
                                    </p:anim>
                                    <p:anim valueType="num" calcmode="lin">
                                      <p:cBhvr>
                                        <p:cTn fill="hold" dur="500" id="8"/>
                                        <p:tgtEl>
                                          <p:spTgt spid="7"/>
                                        </p:tgtEl>
                                        <p:attrNameLst>
                                          <p:attrName>ppt_h</p:attrName>
                                        </p:attrNameLst>
                                      </p:cBhvr>
                                      <p:tavLst>
                                        <p:tav tm="0">
                                          <p:val>
                                            <p:fltVal val="0"/>
                                          </p:val>
                                        </p:tav>
                                        <p:tav tm="100000">
                                          <p:val>
                                            <p:strVal val="#ppt_h"/>
                                          </p:val>
                                        </p:tav>
                                      </p:tavLst>
                                    </p:anim>
                                  </p:childTnLst>
                                </p:cTn>
                              </p:par>
                              <p:par>
                                <p:cTn grpId="0" nodeType="withEffect" fill="hold" presetSubtype="0" presetClass="exit" presetID="10" id="9">
                                  <p:stCondLst>
                                    <p:cond delay="0"/>
                                  </p:stCondLst>
                                  <p:childTnLst>
                                    <p:animEffect transition="out" filter="fade">
                                      <p:cBhvr>
                                        <p:cTn dur="500" id="10"/>
                                        <p:tgtEl>
                                          <p:spTgt spid="76804">
                                            <p:txEl>
                                              <p:pRg end="0" st="0"/>
                                            </p:txEl>
                                          </p:spTgt>
                                        </p:tgtEl>
                                      </p:cBhvr>
                                    </p:animEffect>
                                    <p:set>
                                      <p:cBhvr>
                                        <p:cTn fill="hold" dur="1" id="11">
                                          <p:stCondLst>
                                            <p:cond delay="499"/>
                                          </p:stCondLst>
                                        </p:cTn>
                                        <p:tgtEl>
                                          <p:spTgt spid="76804">
                                            <p:txEl>
                                              <p:pRg end="0" st="0"/>
                                            </p:txEl>
                                          </p:spTgt>
                                        </p:tgtEl>
                                        <p:attrNameLst>
                                          <p:attrName>style.visibility</p:attrName>
                                        </p:attrNameLst>
                                      </p:cBhvr>
                                      <p:to>
                                        <p:strVal val="hidden"/>
                                      </p:to>
                                    </p:set>
                                  </p:childTnLst>
                                </p:cTn>
                              </p:par>
                              <p:par>
                                <p:cTn nodeType="withEffect" fill="hold" presetSubtype="0" presetClass="exit" presetID="10" id="12">
                                  <p:stCondLst>
                                    <p:cond delay="0"/>
                                  </p:stCondLst>
                                  <p:childTnLst>
                                    <p:animEffect transition="out" filter="fade">
                                      <p:cBhvr>
                                        <p:cTn dur="500" id="13"/>
                                        <p:tgtEl>
                                          <p:spTgt spid="76803"/>
                                        </p:tgtEl>
                                      </p:cBhvr>
                                    </p:animEffect>
                                    <p:set>
                                      <p:cBhvr>
                                        <p:cTn fill="hold" dur="1" id="14">
                                          <p:stCondLst>
                                            <p:cond delay="499"/>
                                          </p:stCondLst>
                                        </p:cTn>
                                        <p:tgtEl>
                                          <p:spTgt spid="76803"/>
                                        </p:tgtEl>
                                        <p:attrNameLst>
                                          <p:attrName>style.visibility</p:attrName>
                                        </p:attrNameLst>
                                      </p:cBhvr>
                                      <p:to>
                                        <p:strVal val="hidden"/>
                                      </p:to>
                                    </p:set>
                                  </p:childTnLst>
                                </p:cTn>
                              </p:par>
                              <p:par>
                                <p:cTn grpId="0" nodeType="withEffect" fill="hold" presetSubtype="0" presetClass="exit" presetID="10" id="15">
                                  <p:stCondLst>
                                    <p:cond delay="0"/>
                                  </p:stCondLst>
                                  <p:childTnLst>
                                    <p:animEffect transition="out" filter="fade">
                                      <p:cBhvr>
                                        <p:cTn dur="500" id="16"/>
                                        <p:tgtEl>
                                          <p:spTgt spid="6"/>
                                        </p:tgtEl>
                                      </p:cBhvr>
                                    </p:animEffect>
                                    <p:set>
                                      <p:cBhvr>
                                        <p:cTn fill="hold" dur="1" id="17">
                                          <p:stCondLst>
                                            <p:cond delay="499"/>
                                          </p:stCondLst>
                                        </p:cTn>
                                        <p:tgtEl>
                                          <p:spTgt spid="6"/>
                                        </p:tgtEl>
                                        <p:attrNameLst>
                                          <p:attrName>style.visibility</p:attrName>
                                        </p:attrNameLst>
                                      </p:cBhvr>
                                      <p:to>
                                        <p:strVal val="hidden"/>
                                      </p:to>
                                    </p:set>
                                  </p:childTnLst>
                                </p:cTn>
                              </p:par>
                              <p:par>
                                <p:cTn nodeType="withEffect" fill="hold" presetSubtype="0" presetClass="exit" presetID="10" id="18">
                                  <p:stCondLst>
                                    <p:cond delay="0"/>
                                  </p:stCondLst>
                                  <p:childTnLst>
                                    <p:animEffect transition="out" filter="fade">
                                      <p:cBhvr>
                                        <p:cTn dur="500" id="19"/>
                                        <p:tgtEl>
                                          <p:spTgt spid="5"/>
                                        </p:tgtEl>
                                      </p:cBhvr>
                                    </p:animEffect>
                                    <p:set>
                                      <p:cBhvr>
                                        <p:cTn fill="hold" dur="1" id="20">
                                          <p:stCondLst>
                                            <p:cond delay="499"/>
                                          </p:stCondLst>
                                        </p:cTn>
                                        <p:tgtEl>
                                          <p:spTgt spid="5"/>
                                        </p:tgtEl>
                                        <p:attrNameLst>
                                          <p:attrName>style.visibility</p:attrName>
                                        </p:attrNameLst>
                                      </p:cBhvr>
                                      <p:to>
                                        <p:strVal val="hidden"/>
                                      </p:to>
                                    </p:set>
                                  </p:childTnLst>
                                </p:cTn>
                              </p:par>
                              <p:par>
                                <p:cTn nodeType="withEffect" fill="hold" presetSubtype="0" presetClass="exit" presetID="10" id="21">
                                  <p:stCondLst>
                                    <p:cond delay="0"/>
                                  </p:stCondLst>
                                  <p:childTnLst>
                                    <p:animEffect transition="out" filter="fade">
                                      <p:cBhvr>
                                        <p:cTn dur="500" id="22"/>
                                        <p:tgtEl>
                                          <p:spTgt spid="9"/>
                                        </p:tgtEl>
                                      </p:cBhvr>
                                    </p:animEffect>
                                    <p:set>
                                      <p:cBhvr>
                                        <p:cTn fill="hold" dur="1" id="23">
                                          <p:stCondLst>
                                            <p:cond delay="499"/>
                                          </p:stCondLst>
                                        </p:cTn>
                                        <p:tgtEl>
                                          <p:spTgt spid="9"/>
                                        </p:tgtEl>
                                        <p:attrNameLst>
                                          <p:attrName>style.visibility</p:attrName>
                                        </p:attrNameLst>
                                      </p:cBhvr>
                                      <p:to>
                                        <p:strVal val="hidden"/>
                                      </p:to>
                                    </p:set>
                                  </p:childTnLst>
                                </p:cTn>
                              </p:par>
                            </p:childTnLst>
                          </p:cTn>
                        </p:par>
                      </p:childTnLst>
                    </p:cTn>
                  </p:par>
                  <p:par>
                    <p:cTn nodeType="clickPar" fill="hold" id="24">
                      <p:stCondLst>
                        <p:cond delay="indefinite"/>
                      </p:stCondLst>
                      <p:childTnLst>
                        <p:par>
                          <p:cTn nodeType="withGroup" fill="hold" id="25">
                            <p:stCondLst>
                              <p:cond delay="0"/>
                            </p:stCondLst>
                            <p:childTnLst>
                              <p:par>
                                <p:cTn nodeType="clickEffect" fill="hold" presetSubtype="0" presetClass="entr" presetID="10" id="26">
                                  <p:stCondLst>
                                    <p:cond delay="0"/>
                                  </p:stCondLst>
                                  <p:childTnLst>
                                    <p:set>
                                      <p:cBhvr>
                                        <p:cTn fill="hold" dur="1" id="27">
                                          <p:stCondLst>
                                            <p:cond delay="0"/>
                                          </p:stCondLst>
                                        </p:cTn>
                                        <p:tgtEl>
                                          <p:spTgt spid="76803"/>
                                        </p:tgtEl>
                                        <p:attrNameLst>
                                          <p:attrName>style.visibility</p:attrName>
                                        </p:attrNameLst>
                                      </p:cBhvr>
                                      <p:to>
                                        <p:strVal val="visible"/>
                                      </p:to>
                                    </p:set>
                                    <p:animEffect transition="in" filter="fade">
                                      <p:cBhvr>
                                        <p:cTn dur="500" id="28"/>
                                        <p:tgtEl>
                                          <p:spTgt spid="76803"/>
                                        </p:tgtEl>
                                      </p:cBhvr>
                                    </p:animEffect>
                                  </p:childTnLst>
                                </p:cTn>
                              </p:par>
                              <p:par>
                                <p:cTn grpId="1" nodeType="withEffect" fill="hold" presetSubtype="0" presetClass="entr" presetID="10" id="29">
                                  <p:stCondLst>
                                    <p:cond delay="0"/>
                                  </p:stCondLst>
                                  <p:childTnLst>
                                    <p:set>
                                      <p:cBhvr>
                                        <p:cTn fill="hold" dur="1" id="30">
                                          <p:stCondLst>
                                            <p:cond delay="0"/>
                                          </p:stCondLst>
                                        </p:cTn>
                                        <p:tgtEl>
                                          <p:spTgt spid="6"/>
                                        </p:tgtEl>
                                        <p:attrNameLst>
                                          <p:attrName>style.visibility</p:attrName>
                                        </p:attrNameLst>
                                      </p:cBhvr>
                                      <p:to>
                                        <p:strVal val="visible"/>
                                      </p:to>
                                    </p:set>
                                    <p:animEffect transition="in" filter="fade">
                                      <p:cBhvr>
                                        <p:cTn dur="500" id="31"/>
                                        <p:tgtEl>
                                          <p:spTgt spid="6"/>
                                        </p:tgtEl>
                                      </p:cBhvr>
                                    </p:animEffect>
                                  </p:childTnLst>
                                </p:cTn>
                              </p:par>
                              <p:par>
                                <p:cTn nodeType="withEffect" fill="hold" presetSubtype="0" presetClass="entr" presetID="10" id="32">
                                  <p:stCondLst>
                                    <p:cond delay="0"/>
                                  </p:stCondLst>
                                  <p:childTnLst>
                                    <p:set>
                                      <p:cBhvr>
                                        <p:cTn fill="hold" dur="1" id="33">
                                          <p:stCondLst>
                                            <p:cond delay="0"/>
                                          </p:stCondLst>
                                        </p:cTn>
                                        <p:tgtEl>
                                          <p:spTgt spid="5"/>
                                        </p:tgtEl>
                                        <p:attrNameLst>
                                          <p:attrName>style.visibility</p:attrName>
                                        </p:attrNameLst>
                                      </p:cBhvr>
                                      <p:to>
                                        <p:strVal val="visible"/>
                                      </p:to>
                                    </p:set>
                                    <p:animEffect transition="in" filter="fade">
                                      <p:cBhvr>
                                        <p:cTn dur="500" id="34"/>
                                        <p:tgtEl>
                                          <p:spTgt spid="5"/>
                                        </p:tgtEl>
                                      </p:cBhvr>
                                    </p:animEffect>
                                  </p:childTnLst>
                                </p:cTn>
                              </p:par>
                              <p:par>
                                <p:cTn nodeType="withEffect" fill="hold" presetSubtype="0" presetClass="entr" presetID="10" id="35">
                                  <p:stCondLst>
                                    <p:cond delay="0"/>
                                  </p:stCondLst>
                                  <p:childTnLst>
                                    <p:set>
                                      <p:cBhvr>
                                        <p:cTn fill="hold" dur="1" id="36">
                                          <p:stCondLst>
                                            <p:cond delay="0"/>
                                          </p:stCondLst>
                                        </p:cTn>
                                        <p:tgtEl>
                                          <p:spTgt spid="9"/>
                                        </p:tgtEl>
                                        <p:attrNameLst>
                                          <p:attrName>style.visibility</p:attrName>
                                        </p:attrNameLst>
                                      </p:cBhvr>
                                      <p:to>
                                        <p:strVal val="visible"/>
                                      </p:to>
                                    </p:set>
                                    <p:animEffect transition="in" filter="fade">
                                      <p:cBhvr>
                                        <p:cTn dur="500" id="37"/>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build="p" grpId="0"/>
      <p:bldP animBg="1" spid="6" grpId="0"/>
      <p:bldP animBg="1" spid="6" grpId="1"/>
      <p:bldP animBg="1"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46082"/>
          <p:cNvSpPr>
            <a:spLocks noGrp="1"/>
          </p:cNvSpPr>
          <p:nvPr>
            <p:ph type="title"/>
          </p:nvPr>
        </p:nvSpPr>
        <p:spPr>
          <a:xfrm>
            <a:off y="125413" x="469900"/>
            <a:ext cy="1143000" cx="8229600"/>
          </a:xfrm>
        </p:spPr>
        <p:txBody>
          <a:bodyPr numCol="1"/>
          <a:lstStyle/>
          <a:p>
            <a:pPr hangingPunct="1" eaLnBrk="1"/>
            <a:r>
              <a:rPr lang="en-US" b="1">
                <a:solidFill>
                  <a:srgbClr val="444EA2"/>
                </a:solidFill>
              </a:rPr>
              <a:t>Choice Blindness</a:t>
            </a:r>
          </a:p>
        </p:txBody>
      </p:sp>
      <p:sp>
        <p:nvSpPr>
          <p:cNvPr name="Content Placeholder 2" id="46083"/>
          <p:cNvSpPr>
            <a:spLocks noGrp="1"/>
          </p:cNvSpPr>
          <p:nvPr>
            <p:ph idx="1"/>
          </p:nvPr>
        </p:nvSpPr>
        <p:spPr>
          <a:xfrm>
            <a:off y="968375" x="457200"/>
            <a:ext cy="1409700" cx="8077200"/>
          </a:xfrm>
        </p:spPr>
        <p:txBody>
          <a:bodyPr numCol="1"/>
          <a:lstStyle/>
          <a:p>
            <a:pPr marL="0" indent="0" hangingPunct="1" eaLnBrk="1">
              <a:lnSpc>
                <a:spcPts val="2400"/>
              </a:lnSpc>
              <a:buFont charset="0" typeface="Arial"/>
              <a:buNone/>
            </a:pPr>
            <a:r>
              <a:rPr sz="2800" lang="en-US"/>
              <a:t>In one experiment, people chose their favorite among two jams. But when the jar’s contents were deceptively reversed and tasted again, people described the same jar’s contents as their chosen jam.</a:t>
            </a:r>
          </a:p>
        </p:txBody>
      </p:sp>
      <p:pic>
        <p:nvPicPr>
          <p:cNvPr name="Picture 2" id="46084"/>
          <p:cNvPicPr>
            <a:picLocks noChangeArrowheads="1" noChangeAspect="1"/>
          </p:cNvPicPr>
          <p:nvPr/>
        </p:nvPicPr>
        <p:blipFill>
          <a:blip r:embed="rId3"/>
          <a:srcRect/>
          <a:stretch>
            <a:fillRect/>
          </a:stretch>
        </p:blipFill>
        <p:spPr>
          <a:xfrm>
            <a:off y="3200400" x="0"/>
            <a:ext cy="3506788" cx="9170988"/>
          </a:xfrm>
          <a:prstGeom prst="rect">
            <a:avLst/>
          </a:prstGeom>
          <a:noFill/>
          <a:ln w="9525">
            <a:noFill/>
            <a:miter lim="800000"/>
            <a:headEnd/>
            <a:tailEnd/>
          </a:ln>
        </p:spPr>
      </p:pic>
      <p:sp>
        <p:nvSpPr>
          <p:cNvPr name="TextBox 7" id="46085"/>
          <p:cNvSpPr txBox="1">
            <a:spLocks noChangeArrowheads="1"/>
          </p:cNvSpPr>
          <p:nvPr/>
        </p:nvSpPr>
        <p:spPr>
          <a:xfrm>
            <a:off y="2566988" x="846138"/>
            <a:ext cy="622300" cx="7740650"/>
          </a:xfrm>
          <a:prstGeom prst="rect">
            <a:avLst/>
          </a:prstGeom>
          <a:noFill/>
          <a:ln w="9525">
            <a:noFill/>
            <a:miter lim="800000"/>
            <a:headEnd/>
            <a:tailEnd/>
          </a:ln>
        </p:spPr>
        <p:txBody>
          <a:bodyPr numCol="1">
            <a:prstTxWarp prst="textNoShape">
              <a:avLst/>
            </a:prstTxWarp>
            <a:spAutoFit/>
          </a:bodyPr>
          <a:lstStyle/>
          <a:p>
            <a:pPr algn="ctr">
              <a:lnSpc>
                <a:spcPts val="2000"/>
              </a:lnSpc>
            </a:pPr>
            <a:r>
              <a:rPr sz="2400" lang="en-US" b="1">
                <a:solidFill>
                  <a:srgbClr val="A0366C"/>
                </a:solidFill>
                <a:latin charset="0" typeface="Calibri"/>
              </a:rPr>
              <a:t>The researcher flips the divided containers, so that the next taste from that jar is actually the other jam.</a:t>
            </a:r>
          </a:p>
        </p:txBody>
      </p:sp>
    </p:spTree>
  </p:cSld>
  <p:clrMapOvr>
    <a:masterClrMapping/>
  </p:clrMapOvr>
  <p:timing>
    <p:tnLst>
      <p:par>
        <p:cTn nodeType="tmRoot" restart="never" dur="indefinite" id="1"/>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pic>
        <p:nvPicPr>
          <p:cNvPr name="Picture 3" id="3074"/>
          <p:cNvPicPr>
            <a:picLocks noChangeArrowheads="1" noChangeAspect="1"/>
          </p:cNvPicPr>
          <p:nvPr/>
        </p:nvPicPr>
        <p:blipFill>
          <a:blip r:embed="rId3"/>
          <a:srcRect/>
          <a:stretch>
            <a:fillRect/>
          </a:stretch>
        </p:blipFill>
        <p:spPr>
          <a:xfrm>
            <a:off y="1828800" x="3054350"/>
            <a:ext cy="2971800" cx="2903538"/>
          </a:xfrm>
          <a:prstGeom prst="rect">
            <a:avLst/>
          </a:prstGeom>
          <a:noFill/>
          <a:ln w="9525">
            <a:noFill/>
            <a:miter lim="800000"/>
            <a:headEnd/>
            <a:tailEnd/>
          </a:ln>
          <a:effectLst>
            <a:outerShdw dist="139700" dir="2700000" algn="tl" rotWithShape="0" blurRad="292100">
              <a:srgbClr val="333333">
                <a:alpha val="64999"/>
              </a:srgbClr>
            </a:outerShdw>
          </a:effectLst>
        </p:spPr>
      </p:pic>
      <p:sp>
        <p:nvSpPr>
          <p:cNvPr name="Title 1" id="16387"/>
          <p:cNvSpPr>
            <a:spLocks noGrp="1"/>
          </p:cNvSpPr>
          <p:nvPr>
            <p:ph type="title"/>
          </p:nvPr>
        </p:nvSpPr>
        <p:spPr/>
        <p:txBody>
          <a:bodyPr numCol="1"/>
          <a:lstStyle/>
          <a:p>
            <a:pPr hangingPunct="1" eaLnBrk="1">
              <a:lnSpc>
                <a:spcPts val="4200"/>
              </a:lnSpc>
            </a:pPr>
            <a:r>
              <a:rPr lang="en-US" b="1">
                <a:solidFill>
                  <a:srgbClr val="A0366C"/>
                </a:solidFill>
              </a:rPr>
              <a:t>Module 7: </a:t>
            </a:r>
            <a:br>
              <a:rPr lang="en-US" b="1">
                <a:solidFill>
                  <a:srgbClr val="A0366C"/>
                </a:solidFill>
              </a:rPr>
            </a:br>
            <a:r>
              <a:rPr lang="en-US" b="1">
                <a:solidFill>
                  <a:srgbClr val="A0366C"/>
                </a:solidFill>
              </a:rPr>
              <a:t>Brain States and Consciousness</a:t>
            </a:r>
          </a:p>
        </p:txBody>
      </p:sp>
      <p:pic>
        <p:nvPicPr>
          <p:cNvPr name="Picture 2" id="3076"/>
          <p:cNvPicPr>
            <a:picLocks noChangeArrowheads="1" noChangeAspect="1"/>
          </p:cNvPicPr>
          <p:nvPr/>
        </p:nvPicPr>
        <p:blipFill>
          <a:blip r:embed="rId4"/>
          <a:srcRect/>
          <a:stretch>
            <a:fillRect/>
          </a:stretch>
        </p:blipFill>
        <p:spPr>
          <a:xfrm>
            <a:off y="1652588" x="-34925"/>
            <a:ext cy="2200275" cx="3333750"/>
          </a:xfrm>
          <a:prstGeom prst="rect">
            <a:avLst/>
          </a:prstGeom>
          <a:noFill/>
          <a:ln w="9525">
            <a:noFill/>
            <a:miter lim="800000"/>
            <a:headEnd/>
            <a:tailEnd/>
          </a:ln>
          <a:effectLst>
            <a:outerShdw dist="139700" dir="2700000" algn="tl" rotWithShape="0" blurRad="292100">
              <a:srgbClr val="333333">
                <a:alpha val="64999"/>
              </a:srgbClr>
            </a:outerShdw>
          </a:effectLst>
        </p:spPr>
      </p:pic>
      <p:pic>
        <p:nvPicPr>
          <p:cNvPr name="Picture 4" id="3077"/>
          <p:cNvPicPr>
            <a:picLocks noChangeArrowheads="1" noChangeAspect="1"/>
          </p:cNvPicPr>
          <p:nvPr/>
        </p:nvPicPr>
        <p:blipFill>
          <a:blip r:embed="rId5"/>
          <a:srcRect t="2802" l="4941" b="3235"/>
          <a:stretch>
            <a:fillRect/>
          </a:stretch>
        </p:blipFill>
        <p:spPr>
          <a:xfrm>
            <a:off y="1697038" x="6165850"/>
            <a:ext cy="2743200" cx="2825750"/>
          </a:xfrm>
          <a:prstGeom prst="rect">
            <a:avLst/>
          </a:prstGeom>
          <a:noFill/>
          <a:ln w="9525">
            <a:noFill/>
            <a:miter lim="800000"/>
            <a:headEnd/>
            <a:tailEnd/>
          </a:ln>
          <a:effectLst>
            <a:outerShdw dist="139700" dir="2700000" algn="tl" rotWithShape="0" blurRad="292100">
              <a:srgbClr val="333333">
                <a:alpha val="64999"/>
              </a:srgbClr>
            </a:outerShdw>
          </a:effectLst>
        </p:spPr>
      </p:pic>
      <p:pic>
        <p:nvPicPr>
          <p:cNvPr name="Picture 6" id="3078"/>
          <p:cNvPicPr>
            <a:picLocks noChangeArrowheads="1" noChangeAspect="1"/>
          </p:cNvPicPr>
          <p:nvPr/>
        </p:nvPicPr>
        <p:blipFill>
          <a:blip r:embed="rId6"/>
          <a:srcRect/>
          <a:stretch>
            <a:fillRect/>
          </a:stretch>
        </p:blipFill>
        <p:spPr>
          <a:xfrm>
            <a:off y="4989513" x="1252538"/>
            <a:ext cy="1771650" cx="6505575"/>
          </a:xfrm>
          <a:prstGeom prst="rect">
            <a:avLst/>
          </a:prstGeom>
          <a:noFill/>
          <a:ln w="9525">
            <a:noFill/>
            <a:miter lim="800000"/>
            <a:headEnd/>
            <a:tailEnd/>
          </a:ln>
          <a:effectLst>
            <a:outerShdw dist="139700" dir="2700000" algn="tl" rotWithShape="0" blurRad="292100">
              <a:srgbClr val="333333">
                <a:alpha val="64999"/>
              </a:srgbClr>
            </a:outerShdw>
          </a:effectLst>
        </p:spPr>
      </p:pic>
    </p:spTree>
  </p:cSld>
  <p:clrMapOvr>
    <a:masterClrMapping/>
  </p:clrMapOvr>
  <p:timing>
    <p:tnLst>
      <p:par>
        <p:cTn nodeType="tmRoot" restart="never" dur="indefinite" id="1"/>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18434"/>
          <p:cNvSpPr>
            <a:spLocks noGrp="1"/>
          </p:cNvSpPr>
          <p:nvPr>
            <p:ph type="title"/>
          </p:nvPr>
        </p:nvSpPr>
        <p:spPr>
          <a:xfrm>
            <a:off y="0" x="0"/>
            <a:ext cy="1143000" cx="9144000"/>
          </a:xfrm>
          <a:solidFill>
            <a:srgbClr val="444EA2"/>
          </a:solidFill>
        </p:spPr>
        <p:txBody>
          <a:bodyPr numCol="1" lIns="274320"/>
          <a:lstStyle/>
          <a:p>
            <a:pPr hangingPunct="1" eaLnBrk="1">
              <a:lnSpc>
                <a:spcPts val="4200"/>
              </a:lnSpc>
            </a:pPr>
            <a:r>
              <a:rPr lang="en-US" b="1">
                <a:solidFill>
                  <a:srgbClr val="F8F6E3"/>
                </a:solidFill>
              </a:rPr>
              <a:t>Topics to be aware of:</a:t>
            </a:r>
          </a:p>
        </p:txBody>
      </p:sp>
      <p:sp>
        <p:nvSpPr>
          <p:cNvPr name="Content Placeholder 2" id="18435"/>
          <p:cNvSpPr>
            <a:spLocks noGrp="1"/>
          </p:cNvSpPr>
          <p:nvPr>
            <p:ph idx="1"/>
          </p:nvPr>
        </p:nvSpPr>
        <p:spPr>
          <a:xfrm>
            <a:off y="1676400" x="990600"/>
            <a:ext cy="3840163" cx="7086600"/>
          </a:xfrm>
        </p:spPr>
        <p:txBody>
          <a:bodyPr numCol="1"/>
          <a:lstStyle/>
          <a:p>
            <a:pPr hangingPunct="1" eaLnBrk="1">
              <a:buFont charset="2" typeface="Wingdings"/>
              <a:buChar char="§"/>
            </a:pPr>
            <a:r>
              <a:rPr lang="en-US"/>
              <a:t>Defining Consciousness</a:t>
            </a:r>
          </a:p>
          <a:p>
            <a:pPr hangingPunct="1" eaLnBrk="1">
              <a:buFont charset="2" typeface="Wingdings"/>
              <a:buChar char="§"/>
            </a:pPr>
            <a:r>
              <a:rPr lang="en-US"/>
              <a:t>The Biology of Consciousness</a:t>
            </a:r>
          </a:p>
          <a:p>
            <a:pPr hangingPunct="1" eaLnBrk="1">
              <a:buFont charset="2" typeface="Wingdings"/>
              <a:buChar char="§"/>
            </a:pPr>
            <a:r>
              <a:rPr lang="en-US"/>
              <a:t>Having a “Dual-Track” Mind</a:t>
            </a:r>
          </a:p>
          <a:p>
            <a:pPr hangingPunct="1" eaLnBrk="1">
              <a:buFont charset="2" typeface="Wingdings"/>
              <a:buChar char="§"/>
            </a:pPr>
            <a:r>
              <a:rPr lang="en-US"/>
              <a:t>Selective Attention</a:t>
            </a:r>
          </a:p>
          <a:p>
            <a:pPr hangingPunct="1" lvl="1" eaLnBrk="1">
              <a:buFont charset="2" typeface="Wingdings"/>
              <a:buChar char="§"/>
            </a:pPr>
            <a:endParaRPr sz="3200" lang="en-US"/>
          </a:p>
          <a:p>
            <a:pPr hangingPunct="1" eaLnBrk="1">
              <a:buFont charset="2" typeface="Wingdings"/>
              <a:buChar cha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Down Arrow 16" id="17"/>
          <p:cNvSpPr/>
          <p:nvPr/>
        </p:nvSpPr>
        <p:spPr>
          <a:xfrm>
            <a:off y="2786063" x="6199188"/>
            <a:ext cy="1520825" cx="862012"/>
          </a:xfrm>
          <a:prstGeom prst="downArrow">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dirty="0"/>
          </a:p>
        </p:txBody>
      </p:sp>
      <p:sp>
        <p:nvSpPr>
          <p:cNvPr name="Content Placeholder 2" id="3"/>
          <p:cNvSpPr>
            <a:spLocks noGrp="1"/>
          </p:cNvSpPr>
          <p:nvPr>
            <p:ph idx="1"/>
          </p:nvPr>
        </p:nvSpPr>
        <p:spPr>
          <a:xfrm>
            <a:off y="1174750" x="4216400"/>
            <a:ext cy="2349500" cx="4840288"/>
          </a:xfrm>
          <a:prstGeom prst="roundRect">
            <a:avLst>
              <a:gd name="adj" fmla="val 16667"/>
            </a:avLst>
          </a:prstGeom>
          <a:solidFill>
            <a:srgbClr val="F36F21"/>
          </a:solidFill>
        </p:spPr>
        <p:txBody>
          <a:bodyPr numCol="1" anchor="ctr"/>
          <a:lstStyle/>
          <a:p>
            <a:pPr marL="0" indent="0" hangingPunct="1" eaLnBrk="1">
              <a:lnSpc>
                <a:spcPts val="2600"/>
              </a:lnSpc>
              <a:spcAft>
                <a:spcPts val="600"/>
              </a:spcAft>
              <a:buFont charset="2" typeface="Wingdings"/>
              <a:buNone/>
            </a:pPr>
            <a:r>
              <a:rPr lang="en-US">
                <a:solidFill>
                  <a:srgbClr val="F8F6E3"/>
                </a:solidFill>
              </a:rPr>
              <a:t>In the text, consciousness is defined as:</a:t>
            </a:r>
          </a:p>
          <a:p>
            <a:pPr marL="0" indent="0" hangingPunct="1" eaLnBrk="1">
              <a:lnSpc>
                <a:spcPts val="2600"/>
              </a:lnSpc>
              <a:spcAft>
                <a:spcPts val="600"/>
              </a:spcAft>
              <a:buFont charset="2" typeface="Wingdings"/>
              <a:buNone/>
            </a:pPr>
            <a:r>
              <a:rPr lang="en-US">
                <a:solidFill>
                  <a:srgbClr val="FAC090"/>
                </a:solidFill>
              </a:rPr>
              <a:t> “</a:t>
            </a:r>
            <a:r>
              <a:rPr lang="en-US" i="1" b="1">
                <a:solidFill>
                  <a:srgbClr val="FAC090"/>
                </a:solidFill>
              </a:rPr>
              <a:t>our awareness of ourselves and our environment</a:t>
            </a:r>
            <a:r>
              <a:rPr lang="en-US">
                <a:solidFill>
                  <a:srgbClr val="FAC090"/>
                </a:solidFill>
              </a:rPr>
              <a:t>.”</a:t>
            </a:r>
          </a:p>
        </p:txBody>
      </p:sp>
      <p:sp>
        <p:nvSpPr>
          <p:cNvPr name="Content Placeholder 4" id="13"/>
          <p:cNvSpPr txBox="1">
            <a:spLocks/>
          </p:cNvSpPr>
          <p:nvPr/>
        </p:nvSpPr>
        <p:spPr>
          <a:xfrm>
            <a:off y="4546600" x="4135438"/>
            <a:ext cy="1900238" cx="4883150"/>
          </a:xfrm>
          <a:prstGeom prst="rect">
            <a:avLst/>
          </a:prstGeom>
          <a:noFill/>
          <a:ln w="9525">
            <a:noFill/>
            <a:miter lim="800000"/>
            <a:headEnd/>
            <a:tailEnd/>
          </a:ln>
        </p:spPr>
        <p:txBody>
          <a:bodyPr numCol="1" anchor="ctr">
            <a:prstTxWarp prst="textNoShape">
              <a:avLst/>
            </a:prstTxWarp>
          </a:bodyPr>
          <a:lstStyle/>
          <a:p>
            <a:pPr>
              <a:lnSpc>
                <a:spcPts val="2600"/>
              </a:lnSpc>
              <a:spcAft>
                <a:spcPts val="1200"/>
              </a:spcAft>
              <a:buFont charset="2" typeface="Wingdings"/>
              <a:buNone/>
            </a:pPr>
            <a:r>
              <a:rPr sz="2600" lang="en-US">
                <a:latin charset="0" typeface="Calibri"/>
              </a:rPr>
              <a:t>Aren’t animals </a:t>
            </a:r>
            <a:r>
              <a:rPr sz="2600" lang="en-US" b="1">
                <a:latin charset="0" typeface="Calibri"/>
              </a:rPr>
              <a:t>aware</a:t>
            </a:r>
            <a:r>
              <a:rPr sz="2600" lang="en-US">
                <a:latin charset="0" typeface="Calibri"/>
              </a:rPr>
              <a:t> of their environment? </a:t>
            </a:r>
          </a:p>
          <a:p>
            <a:pPr>
              <a:lnSpc>
                <a:spcPts val="2600"/>
              </a:lnSpc>
              <a:spcAft>
                <a:spcPts val="1200"/>
              </a:spcAft>
              <a:buFont charset="2" typeface="Wingdings"/>
              <a:buNone/>
            </a:pPr>
            <a:r>
              <a:rPr sz="2600" lang="en-US">
                <a:latin charset="0" typeface="Calibri"/>
              </a:rPr>
              <a:t>If so,  is our awareness different?...</a:t>
            </a:r>
          </a:p>
          <a:p>
            <a:pPr>
              <a:lnSpc>
                <a:spcPts val="2600"/>
              </a:lnSpc>
              <a:spcAft>
                <a:spcPts val="1200"/>
              </a:spcAft>
              <a:buFont charset="2" typeface="Wingdings"/>
              <a:buNone/>
            </a:pPr>
            <a:r>
              <a:rPr sz="2600" lang="en-US">
                <a:latin charset="0" typeface="Calibri"/>
              </a:rPr>
              <a:t>Possibly…because we have (uniquely?) a narrative experience of that awareness. </a:t>
            </a:r>
          </a:p>
        </p:txBody>
      </p:sp>
      <p:sp>
        <p:nvSpPr>
          <p:cNvPr name="Title 1" id="19461"/>
          <p:cNvSpPr>
            <a:spLocks noGrp="1"/>
          </p:cNvSpPr>
          <p:nvPr>
            <p:ph type="title"/>
          </p:nvPr>
        </p:nvSpPr>
        <p:spPr>
          <a:xfrm>
            <a:off y="0" x="0"/>
            <a:ext cy="1020763" cx="9144000"/>
          </a:xfrm>
          <a:solidFill>
            <a:srgbClr val="444EA2"/>
          </a:solidFill>
        </p:spPr>
        <p:txBody>
          <a:bodyPr numCol="1" lIns="274320"/>
          <a:lstStyle/>
          <a:p>
            <a:pPr algn="l" hangingPunct="1" eaLnBrk="1">
              <a:lnSpc>
                <a:spcPts val="4200"/>
              </a:lnSpc>
            </a:pPr>
            <a:r>
              <a:rPr sz="4800" lang="en-US" b="1">
                <a:solidFill>
                  <a:srgbClr val="F8F6E3"/>
                </a:solidFill>
              </a:rPr>
              <a:t>Consciousness is…</a:t>
            </a:r>
            <a:endParaRPr sz="4800" lang="en-US" i="1" b="1">
              <a:solidFill>
                <a:srgbClr val="F8F6E3"/>
              </a:solidFill>
            </a:endParaRPr>
          </a:p>
        </p:txBody>
      </p:sp>
      <p:sp>
        <p:nvSpPr>
          <p:cNvPr name="Rectangle 18" id="19"/>
          <p:cNvSpPr>
            <a:spLocks noChangeArrowheads="1"/>
          </p:cNvSpPr>
          <p:nvPr/>
        </p:nvSpPr>
        <p:spPr>
          <a:xfrm>
            <a:off y="1017588" x="0"/>
            <a:ext cy="5840412" cx="3863975"/>
          </a:xfrm>
          <a:prstGeom prst="rect">
            <a:avLst/>
          </a:prstGeom>
          <a:solidFill>
            <a:srgbClr val="A0366C"/>
          </a:solidFill>
          <a:ln w="9525">
            <a:noFill/>
            <a:miter lim="800000"/>
            <a:headEnd/>
            <a:tailEnd/>
          </a:ln>
        </p:spPr>
        <p:txBody>
          <a:bodyPr numCol="1" anchor="ctr">
            <a:prstTxWarp prst="textNoShape">
              <a:avLst/>
            </a:prstTxWarp>
          </a:bodyPr>
          <a:lstStyle/>
          <a:p>
            <a:pPr marL="342900" indent="-342900">
              <a:lnSpc>
                <a:spcPts val="2600"/>
              </a:lnSpc>
              <a:spcBef>
                <a:spcPts val="600"/>
              </a:spcBef>
              <a:spcAft>
                <a:spcPts val="1200"/>
              </a:spcAft>
              <a:buFont charset="2" typeface="Wingdings"/>
              <a:buChar char="§"/>
            </a:pPr>
            <a:r>
              <a:rPr sz="2800" lang="en-US">
                <a:solidFill>
                  <a:srgbClr val="F8F6E3"/>
                </a:solidFill>
                <a:latin charset="0" typeface="Calibri"/>
              </a:rPr>
              <a:t>alertness; being awake vs. being unconscious</a:t>
            </a:r>
          </a:p>
          <a:p>
            <a:pPr marL="342900" indent="-342900">
              <a:lnSpc>
                <a:spcPts val="2600"/>
              </a:lnSpc>
              <a:spcBef>
                <a:spcPts val="600"/>
              </a:spcBef>
              <a:spcAft>
                <a:spcPts val="1200"/>
              </a:spcAft>
              <a:buFont charset="2" typeface="Wingdings"/>
              <a:buChar char="§"/>
            </a:pPr>
            <a:r>
              <a:rPr sz="2800" lang="en-US">
                <a:solidFill>
                  <a:srgbClr val="F8F6E3"/>
                </a:solidFill>
                <a:latin charset="0" typeface="Calibri"/>
              </a:rPr>
              <a:t>self-awareness; the ability to think about self</a:t>
            </a:r>
          </a:p>
          <a:p>
            <a:pPr marL="342900" indent="-342900">
              <a:lnSpc>
                <a:spcPts val="2600"/>
              </a:lnSpc>
              <a:spcBef>
                <a:spcPts val="600"/>
              </a:spcBef>
              <a:spcAft>
                <a:spcPts val="1200"/>
              </a:spcAft>
              <a:buFont charset="2" typeface="Wingdings"/>
              <a:buChar char="§"/>
            </a:pPr>
            <a:r>
              <a:rPr sz="2800" lang="en-US">
                <a:solidFill>
                  <a:srgbClr val="F8F6E3"/>
                </a:solidFill>
                <a:latin charset="0" typeface="Calibri"/>
              </a:rPr>
              <a:t>having free will; being able to make a “conscious” decision</a:t>
            </a:r>
          </a:p>
          <a:p>
            <a:pPr marL="342900" indent="-342900">
              <a:lnSpc>
                <a:spcPts val="2600"/>
              </a:lnSpc>
              <a:spcBef>
                <a:spcPts val="600"/>
              </a:spcBef>
              <a:spcAft>
                <a:spcPts val="1200"/>
              </a:spcAft>
              <a:buFont charset="2" typeface="Wingdings"/>
              <a:buChar char="§"/>
            </a:pPr>
            <a:r>
              <a:rPr sz="2800" lang="en-US">
                <a:solidFill>
                  <a:srgbClr val="F8F6E3"/>
                </a:solidFill>
                <a:latin charset="0" typeface="Calibri"/>
              </a:rPr>
              <a:t>a person’s mental content, thoughts, and imaginings</a:t>
            </a:r>
          </a:p>
          <a:p>
            <a:pPr marL="342900" indent="-342900">
              <a:lnSpc>
                <a:spcPts val="2600"/>
              </a:lnSpc>
              <a:spcBef>
                <a:spcPts val="600"/>
              </a:spcBef>
              <a:spcAft>
                <a:spcPts val="1200"/>
              </a:spcAft>
            </a:pPr>
            <a:r>
              <a:rPr sz="2800" lang="en-US">
                <a:solidFill>
                  <a:srgbClr val="F8F6E3"/>
                </a:solidFill>
                <a:latin charset="0" typeface="Calibri"/>
              </a:rPr>
              <a:t>To explore the nature of consciousness, it helps to first choose a definition.</a:t>
            </a:r>
          </a:p>
        </p:txBody>
      </p: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withEffect" fill="hold" presetSubtype="0" presetClass="entr" presetID="10" id="5">
                                  <p:stCondLst>
                                    <p:cond delay="0"/>
                                  </p:stCondLst>
                                  <p:childTnLst>
                                    <p:set>
                                      <p:cBhvr>
                                        <p:cTn fill="hold" dur="1" id="6">
                                          <p:stCondLst>
                                            <p:cond delay="0"/>
                                          </p:stCondLst>
                                        </p:cTn>
                                        <p:tgtEl>
                                          <p:spTgt spid="19">
                                            <p:bg/>
                                          </p:spTgt>
                                        </p:tgtEl>
                                        <p:attrNameLst>
                                          <p:attrName>style.visibility</p:attrName>
                                        </p:attrNameLst>
                                      </p:cBhvr>
                                      <p:to>
                                        <p:strVal val="visible"/>
                                      </p:to>
                                    </p:set>
                                    <p:animEffect transition="in" filter="fade">
                                      <p:cBhvr>
                                        <p:cTn dur="500" id="7"/>
                                        <p:tgtEl>
                                          <p:spTgt spid="19">
                                            <p:bg/>
                                          </p:spTgt>
                                        </p:tgtEl>
                                      </p:cBhvr>
                                    </p:animEffect>
                                  </p:childTnLst>
                                </p:cTn>
                              </p:par>
                            </p:childTnLst>
                          </p:cTn>
                        </p:par>
                      </p:childTnLst>
                    </p:cTn>
                  </p:par>
                  <p:par>
                    <p:cTn nodeType="clickPar" fill="hold" id="8">
                      <p:stCondLst>
                        <p:cond delay="indefinite"/>
                      </p:stCondLst>
                      <p:childTnLst>
                        <p:par>
                          <p:cTn nodeType="withGroup" fill="hold" id="9">
                            <p:stCondLst>
                              <p:cond delay="0"/>
                            </p:stCondLst>
                            <p:childTnLst>
                              <p:par>
                                <p:cTn grpId="0" nodeType="clickEffect" fill="hold" presetSubtype="0" presetClass="entr" presetID="10" id="10">
                                  <p:stCondLst>
                                    <p:cond delay="0"/>
                                  </p:stCondLst>
                                  <p:childTnLst>
                                    <p:set>
                                      <p:cBhvr>
                                        <p:cTn fill="hold" dur="1" id="11">
                                          <p:stCondLst>
                                            <p:cond delay="0"/>
                                          </p:stCondLst>
                                        </p:cTn>
                                        <p:tgtEl>
                                          <p:spTgt spid="19">
                                            <p:txEl>
                                              <p:pRg end="0" st="0"/>
                                            </p:txEl>
                                          </p:spTgt>
                                        </p:tgtEl>
                                        <p:attrNameLst>
                                          <p:attrName>style.visibility</p:attrName>
                                        </p:attrNameLst>
                                      </p:cBhvr>
                                      <p:to>
                                        <p:strVal val="visible"/>
                                      </p:to>
                                    </p:set>
                                    <p:animEffect transition="in" filter="fade">
                                      <p:cBhvr>
                                        <p:cTn dur="500" id="12"/>
                                        <p:tgtEl>
                                          <p:spTgt spid="19">
                                            <p:txEl>
                                              <p:pRg end="0" st="0"/>
                                            </p:txEl>
                                          </p:spTgt>
                                        </p:tgtEl>
                                      </p:cBhvr>
                                    </p:animEffect>
                                  </p:childTnLst>
                                </p:cTn>
                              </p:par>
                            </p:childTnLst>
                          </p:cTn>
                        </p:par>
                      </p:childTnLst>
                    </p:cTn>
                  </p:par>
                  <p:par>
                    <p:cTn nodeType="clickPar" fill="hold" id="13">
                      <p:stCondLst>
                        <p:cond delay="indefinite"/>
                      </p:stCondLst>
                      <p:childTnLst>
                        <p:par>
                          <p:cTn nodeType="withGroup" fill="hold" id="14">
                            <p:stCondLst>
                              <p:cond delay="0"/>
                            </p:stCondLst>
                            <p:childTnLst>
                              <p:par>
                                <p:cTn grpId="0" nodeType="clickEffect" fill="hold" presetSubtype="0" presetClass="entr" presetID="10" id="15">
                                  <p:stCondLst>
                                    <p:cond delay="0"/>
                                  </p:stCondLst>
                                  <p:childTnLst>
                                    <p:set>
                                      <p:cBhvr>
                                        <p:cTn fill="hold" dur="1" id="16">
                                          <p:stCondLst>
                                            <p:cond delay="0"/>
                                          </p:stCondLst>
                                        </p:cTn>
                                        <p:tgtEl>
                                          <p:spTgt spid="19">
                                            <p:txEl>
                                              <p:pRg end="1" st="1"/>
                                            </p:txEl>
                                          </p:spTgt>
                                        </p:tgtEl>
                                        <p:attrNameLst>
                                          <p:attrName>style.visibility</p:attrName>
                                        </p:attrNameLst>
                                      </p:cBhvr>
                                      <p:to>
                                        <p:strVal val="visible"/>
                                      </p:to>
                                    </p:set>
                                    <p:animEffect transition="in" filter="fade">
                                      <p:cBhvr>
                                        <p:cTn dur="500" id="17"/>
                                        <p:tgtEl>
                                          <p:spTgt spid="19">
                                            <p:txEl>
                                              <p:pRg end="1" st="1"/>
                                            </p:txEl>
                                          </p:spTgt>
                                        </p:tgtEl>
                                      </p:cBhvr>
                                    </p:animEffect>
                                  </p:childTnLst>
                                </p:cTn>
                              </p:par>
                            </p:childTnLst>
                          </p:cTn>
                        </p:par>
                      </p:childTnLst>
                    </p:cTn>
                  </p:par>
                  <p:par>
                    <p:cTn nodeType="clickPar" fill="hold" id="18">
                      <p:stCondLst>
                        <p:cond delay="indefinite"/>
                      </p:stCondLst>
                      <p:childTnLst>
                        <p:par>
                          <p:cTn nodeType="withGroup" fill="hold" id="19">
                            <p:stCondLst>
                              <p:cond delay="0"/>
                            </p:stCondLst>
                            <p:childTnLst>
                              <p:par>
                                <p:cTn grpId="0" nodeType="clickEffect" fill="hold" presetSubtype="0" presetClass="entr" presetID="10" id="20">
                                  <p:stCondLst>
                                    <p:cond delay="0"/>
                                  </p:stCondLst>
                                  <p:childTnLst>
                                    <p:set>
                                      <p:cBhvr>
                                        <p:cTn fill="hold" dur="1" id="21">
                                          <p:stCondLst>
                                            <p:cond delay="0"/>
                                          </p:stCondLst>
                                        </p:cTn>
                                        <p:tgtEl>
                                          <p:spTgt spid="19">
                                            <p:txEl>
                                              <p:pRg end="2" st="2"/>
                                            </p:txEl>
                                          </p:spTgt>
                                        </p:tgtEl>
                                        <p:attrNameLst>
                                          <p:attrName>style.visibility</p:attrName>
                                        </p:attrNameLst>
                                      </p:cBhvr>
                                      <p:to>
                                        <p:strVal val="visible"/>
                                      </p:to>
                                    </p:set>
                                    <p:animEffect transition="in" filter="fade">
                                      <p:cBhvr>
                                        <p:cTn dur="500" id="22"/>
                                        <p:tgtEl>
                                          <p:spTgt spid="19">
                                            <p:txEl>
                                              <p:pRg end="2" st="2"/>
                                            </p:txEl>
                                          </p:spTgt>
                                        </p:tgtEl>
                                      </p:cBhvr>
                                    </p:animEffect>
                                  </p:childTnLst>
                                </p:cTn>
                              </p:par>
                            </p:childTnLst>
                          </p:cTn>
                        </p:par>
                      </p:childTnLst>
                    </p:cTn>
                  </p:par>
                  <p:par>
                    <p:cTn nodeType="clickPar" fill="hold" id="23">
                      <p:stCondLst>
                        <p:cond delay="indefinite"/>
                      </p:stCondLst>
                      <p:childTnLst>
                        <p:par>
                          <p:cTn nodeType="withGroup" fill="hold" id="24">
                            <p:stCondLst>
                              <p:cond delay="0"/>
                            </p:stCondLst>
                            <p:childTnLst>
                              <p:par>
                                <p:cTn grpId="0" nodeType="clickEffect" fill="hold" presetSubtype="0" presetClass="entr" presetID="10" id="25">
                                  <p:stCondLst>
                                    <p:cond delay="0"/>
                                  </p:stCondLst>
                                  <p:childTnLst>
                                    <p:set>
                                      <p:cBhvr>
                                        <p:cTn fill="hold" dur="1" id="26">
                                          <p:stCondLst>
                                            <p:cond delay="0"/>
                                          </p:stCondLst>
                                        </p:cTn>
                                        <p:tgtEl>
                                          <p:spTgt spid="19">
                                            <p:txEl>
                                              <p:pRg end="3" st="3"/>
                                            </p:txEl>
                                          </p:spTgt>
                                        </p:tgtEl>
                                        <p:attrNameLst>
                                          <p:attrName>style.visibility</p:attrName>
                                        </p:attrNameLst>
                                      </p:cBhvr>
                                      <p:to>
                                        <p:strVal val="visible"/>
                                      </p:to>
                                    </p:set>
                                    <p:animEffect transition="in" filter="fade">
                                      <p:cBhvr>
                                        <p:cTn dur="500" id="27"/>
                                        <p:tgtEl>
                                          <p:spTgt spid="19">
                                            <p:txEl>
                                              <p:pRg end="3" st="3"/>
                                            </p:txEl>
                                          </p:spTgt>
                                        </p:tgtEl>
                                      </p:cBhvr>
                                    </p:animEffect>
                                  </p:childTnLst>
                                </p:cTn>
                              </p:par>
                            </p:childTnLst>
                          </p:cTn>
                        </p:par>
                      </p:childTnLst>
                    </p:cTn>
                  </p:par>
                  <p:par>
                    <p:cTn nodeType="clickPar" fill="hold" id="28">
                      <p:stCondLst>
                        <p:cond delay="indefinite"/>
                      </p:stCondLst>
                      <p:childTnLst>
                        <p:par>
                          <p:cTn nodeType="withGroup" fill="hold" id="29">
                            <p:stCondLst>
                              <p:cond delay="0"/>
                            </p:stCondLst>
                            <p:childTnLst>
                              <p:par>
                                <p:cTn grpId="0" nodeType="clickEffect" fill="hold" presetSubtype="0" presetClass="entr" presetID="10" id="30">
                                  <p:stCondLst>
                                    <p:cond delay="0"/>
                                  </p:stCondLst>
                                  <p:childTnLst>
                                    <p:set>
                                      <p:cBhvr>
                                        <p:cTn fill="hold" dur="1" id="31">
                                          <p:stCondLst>
                                            <p:cond delay="0"/>
                                          </p:stCondLst>
                                        </p:cTn>
                                        <p:tgtEl>
                                          <p:spTgt spid="19">
                                            <p:txEl>
                                              <p:pRg end="4" st="4"/>
                                            </p:txEl>
                                          </p:spTgt>
                                        </p:tgtEl>
                                        <p:attrNameLst>
                                          <p:attrName>style.visibility</p:attrName>
                                        </p:attrNameLst>
                                      </p:cBhvr>
                                      <p:to>
                                        <p:strVal val="visible"/>
                                      </p:to>
                                    </p:set>
                                    <p:animEffect transition="in" filter="fade">
                                      <p:cBhvr>
                                        <p:cTn dur="500" id="32"/>
                                        <p:tgtEl>
                                          <p:spTgt spid="19">
                                            <p:txEl>
                                              <p:pRg end="4" st="4"/>
                                            </p:txEl>
                                          </p:spTgt>
                                        </p:tgtEl>
                                      </p:cBhvr>
                                    </p:animEffect>
                                  </p:childTnLst>
                                </p:cTn>
                              </p:par>
                            </p:childTnLst>
                          </p:cTn>
                        </p:par>
                      </p:childTnLst>
                    </p:cTn>
                  </p:par>
                  <p:par>
                    <p:cTn nodeType="clickPar" fill="hold" id="33">
                      <p:stCondLst>
                        <p:cond delay="indefinite"/>
                      </p:stCondLst>
                      <p:childTnLst>
                        <p:par>
                          <p:cTn nodeType="withGroup" fill="hold" id="34">
                            <p:stCondLst>
                              <p:cond delay="0"/>
                            </p:stCondLst>
                            <p:childTnLst>
                              <p:par>
                                <p:cTn grpId="0" nodeType="clickEffect" fill="hold" presetSubtype="0" presetClass="entr" presetID="10" id="35">
                                  <p:stCondLst>
                                    <p:cond delay="0"/>
                                  </p:stCondLst>
                                  <p:childTnLst>
                                    <p:set>
                                      <p:cBhvr>
                                        <p:cTn fill="hold" dur="1" id="36">
                                          <p:stCondLst>
                                            <p:cond delay="0"/>
                                          </p:stCondLst>
                                        </p:cTn>
                                        <p:tgtEl>
                                          <p:spTgt spid="3">
                                            <p:bg/>
                                          </p:spTgt>
                                        </p:tgtEl>
                                        <p:attrNameLst>
                                          <p:attrName>style.visibility</p:attrName>
                                        </p:attrNameLst>
                                      </p:cBhvr>
                                      <p:to>
                                        <p:strVal val="visible"/>
                                      </p:to>
                                    </p:set>
                                    <p:animEffect transition="in" filter="fade">
                                      <p:cBhvr>
                                        <p:cTn dur="500" id="37"/>
                                        <p:tgtEl>
                                          <p:spTgt spid="3">
                                            <p:bg/>
                                          </p:spTgt>
                                        </p:tgtEl>
                                      </p:cBhvr>
                                    </p:animEffect>
                                  </p:childTnLst>
                                </p:cTn>
                              </p:par>
                              <p:par>
                                <p:cTn grpId="0" nodeType="withEffect" fill="hold" presetSubtype="0" presetClass="entr" presetID="10" id="38">
                                  <p:stCondLst>
                                    <p:cond delay="0"/>
                                  </p:stCondLst>
                                  <p:childTnLst>
                                    <p:set>
                                      <p:cBhvr>
                                        <p:cTn fill="hold" dur="1" id="39">
                                          <p:stCondLst>
                                            <p:cond delay="0"/>
                                          </p:stCondLst>
                                        </p:cTn>
                                        <p:tgtEl>
                                          <p:spTgt spid="3">
                                            <p:txEl>
                                              <p:pRg end="0" st="0"/>
                                            </p:txEl>
                                          </p:spTgt>
                                        </p:tgtEl>
                                        <p:attrNameLst>
                                          <p:attrName>style.visibility</p:attrName>
                                        </p:attrNameLst>
                                      </p:cBhvr>
                                      <p:to>
                                        <p:strVal val="visible"/>
                                      </p:to>
                                    </p:set>
                                    <p:animEffect transition="in" filter="fade">
                                      <p:cBhvr>
                                        <p:cTn dur="500" id="40"/>
                                        <p:tgtEl>
                                          <p:spTgt spid="3">
                                            <p:txEl>
                                              <p:pRg end="0" st="0"/>
                                            </p:txEl>
                                          </p:spTgt>
                                        </p:tgtEl>
                                      </p:cBhvr>
                                    </p:animEffect>
                                  </p:childTnLst>
                                </p:cTn>
                              </p:par>
                              <p:par>
                                <p:cTn grpId="0" nodeType="withEffect" fill="hold" presetSubtype="0" presetClass="entr" presetID="10" id="41">
                                  <p:stCondLst>
                                    <p:cond delay="0"/>
                                  </p:stCondLst>
                                  <p:childTnLst>
                                    <p:set>
                                      <p:cBhvr>
                                        <p:cTn fill="hold" dur="1" id="42">
                                          <p:stCondLst>
                                            <p:cond delay="0"/>
                                          </p:stCondLst>
                                        </p:cTn>
                                        <p:tgtEl>
                                          <p:spTgt spid="3">
                                            <p:txEl>
                                              <p:pRg end="1" st="1"/>
                                            </p:txEl>
                                          </p:spTgt>
                                        </p:tgtEl>
                                        <p:attrNameLst>
                                          <p:attrName>style.visibility</p:attrName>
                                        </p:attrNameLst>
                                      </p:cBhvr>
                                      <p:to>
                                        <p:strVal val="visible"/>
                                      </p:to>
                                    </p:set>
                                    <p:animEffect transition="in" filter="fade">
                                      <p:cBhvr>
                                        <p:cTn dur="500" id="43"/>
                                        <p:tgtEl>
                                          <p:spTgt spid="3">
                                            <p:txEl>
                                              <p:pRg end="1" st="1"/>
                                            </p:txEl>
                                          </p:spTgt>
                                        </p:tgtEl>
                                      </p:cBhvr>
                                    </p:animEffect>
                                  </p:childTnLst>
                                </p:cTn>
                              </p:par>
                            </p:childTnLst>
                          </p:cTn>
                        </p:par>
                      </p:childTnLst>
                    </p:cTn>
                  </p:par>
                  <p:par>
                    <p:cTn nodeType="clickPar" fill="hold" id="44">
                      <p:stCondLst>
                        <p:cond delay="indefinite"/>
                      </p:stCondLst>
                      <p:childTnLst>
                        <p:par>
                          <p:cTn nodeType="withGroup" fill="hold" id="45">
                            <p:stCondLst>
                              <p:cond delay="0"/>
                            </p:stCondLst>
                            <p:childTnLst>
                              <p:par>
                                <p:cTn grpId="0" nodeType="clickEffect" fill="hold" presetSubtype="1" presetClass="entr" presetID="22" id="46">
                                  <p:stCondLst>
                                    <p:cond delay="0"/>
                                  </p:stCondLst>
                                  <p:childTnLst>
                                    <p:set>
                                      <p:cBhvr>
                                        <p:cTn fill="hold" dur="1" id="47">
                                          <p:stCondLst>
                                            <p:cond delay="0"/>
                                          </p:stCondLst>
                                        </p:cTn>
                                        <p:tgtEl>
                                          <p:spTgt spid="17"/>
                                        </p:tgtEl>
                                        <p:attrNameLst>
                                          <p:attrName>style.visibility</p:attrName>
                                        </p:attrNameLst>
                                      </p:cBhvr>
                                      <p:to>
                                        <p:strVal val="visible"/>
                                      </p:to>
                                    </p:set>
                                    <p:animEffect transition="in" filter="wipe(up)">
                                      <p:cBhvr>
                                        <p:cTn dur="500" id="48"/>
                                        <p:tgtEl>
                                          <p:spTgt spid="17"/>
                                        </p:tgtEl>
                                      </p:cBhvr>
                                    </p:animEffect>
                                  </p:childTnLst>
                                </p:cTn>
                              </p:par>
                            </p:childTnLst>
                          </p:cTn>
                        </p:par>
                        <p:par>
                          <p:cTn nodeType="afterGroup" fill="hold" id="49">
                            <p:stCondLst>
                              <p:cond delay="500"/>
                            </p:stCondLst>
                            <p:childTnLst>
                              <p:par>
                                <p:cTn grpId="0" nodeType="afterEffect" fill="hold" presetSubtype="0" presetClass="entr" presetID="10" id="50">
                                  <p:stCondLst>
                                    <p:cond delay="0"/>
                                  </p:stCondLst>
                                  <p:childTnLst>
                                    <p:set>
                                      <p:cBhvr>
                                        <p:cTn fill="hold" dur="1" id="51">
                                          <p:stCondLst>
                                            <p:cond delay="0"/>
                                          </p:stCondLst>
                                        </p:cTn>
                                        <p:tgtEl>
                                          <p:spTgt spid="13">
                                            <p:txEl>
                                              <p:pRg end="0" st="0"/>
                                            </p:txEl>
                                          </p:spTgt>
                                        </p:tgtEl>
                                        <p:attrNameLst>
                                          <p:attrName>style.visibility</p:attrName>
                                        </p:attrNameLst>
                                      </p:cBhvr>
                                      <p:to>
                                        <p:strVal val="visible"/>
                                      </p:to>
                                    </p:set>
                                    <p:animEffect transition="in" filter="fade">
                                      <p:cBhvr>
                                        <p:cTn dur="500" id="52"/>
                                        <p:tgtEl>
                                          <p:spTgt spid="13">
                                            <p:txEl>
                                              <p:pRg end="0" st="0"/>
                                            </p:txEl>
                                          </p:spTgt>
                                        </p:tgtEl>
                                      </p:cBhvr>
                                    </p:animEffect>
                                  </p:childTnLst>
                                </p:cTn>
                              </p:par>
                            </p:childTnLst>
                          </p:cTn>
                        </p:par>
                        <p:par>
                          <p:cTn nodeType="afterGroup" fill="hold" id="53">
                            <p:stCondLst>
                              <p:cond delay="1000"/>
                            </p:stCondLst>
                            <p:childTnLst>
                              <p:par>
                                <p:cTn grpId="0" nodeType="afterEffect" fill="hold" presetSubtype="0" presetClass="entr" presetID="10" id="54">
                                  <p:stCondLst>
                                    <p:cond delay="0"/>
                                  </p:stCondLst>
                                  <p:childTnLst>
                                    <p:set>
                                      <p:cBhvr>
                                        <p:cTn fill="hold" dur="1" id="55">
                                          <p:stCondLst>
                                            <p:cond delay="0"/>
                                          </p:stCondLst>
                                        </p:cTn>
                                        <p:tgtEl>
                                          <p:spTgt spid="13">
                                            <p:txEl>
                                              <p:pRg end="1" st="1"/>
                                            </p:txEl>
                                          </p:spTgt>
                                        </p:tgtEl>
                                        <p:attrNameLst>
                                          <p:attrName>style.visibility</p:attrName>
                                        </p:attrNameLst>
                                      </p:cBhvr>
                                      <p:to>
                                        <p:strVal val="visible"/>
                                      </p:to>
                                    </p:set>
                                    <p:animEffect transition="in" filter="fade">
                                      <p:cBhvr>
                                        <p:cTn dur="500" id="56"/>
                                        <p:tgtEl>
                                          <p:spTgt spid="13">
                                            <p:txEl>
                                              <p:pRg end="1" st="1"/>
                                            </p:txEl>
                                          </p:spTgt>
                                        </p:tgtEl>
                                      </p:cBhvr>
                                    </p:animEffect>
                                  </p:childTnLst>
                                </p:cTn>
                              </p:par>
                            </p:childTnLst>
                          </p:cTn>
                        </p:par>
                        <p:par>
                          <p:cTn nodeType="afterGroup" fill="hold" id="57">
                            <p:stCondLst>
                              <p:cond delay="1500"/>
                            </p:stCondLst>
                            <p:childTnLst>
                              <p:par>
                                <p:cTn grpId="0" nodeType="afterEffect" fill="hold" presetSubtype="0" presetClass="entr" presetID="10" id="58">
                                  <p:stCondLst>
                                    <p:cond delay="0"/>
                                  </p:stCondLst>
                                  <p:childTnLst>
                                    <p:set>
                                      <p:cBhvr>
                                        <p:cTn fill="hold" dur="1" id="59">
                                          <p:stCondLst>
                                            <p:cond delay="0"/>
                                          </p:stCondLst>
                                        </p:cTn>
                                        <p:tgtEl>
                                          <p:spTgt spid="13">
                                            <p:txEl>
                                              <p:pRg end="2" st="2"/>
                                            </p:txEl>
                                          </p:spTgt>
                                        </p:tgtEl>
                                        <p:attrNameLst>
                                          <p:attrName>style.visibility</p:attrName>
                                        </p:attrNameLst>
                                      </p:cBhvr>
                                      <p:to>
                                        <p:strVal val="visible"/>
                                      </p:to>
                                    </p:set>
                                    <p:animEffect transition="in" filter="fade">
                                      <p:cBhvr>
                                        <p:cTn dur="500" id="60"/>
                                        <p:tgtEl>
                                          <p:spTgt spid="13">
                                            <p:txEl>
                                              <p:pRg end="2" st="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animBg="1" spid="17" grpId="0"/>
      <p:bldP animBg="1" spid="3" build="p" grpId="0"/>
      <p:bldP spid="13" build="p" grpId="0"/>
      <p:bldP animBg="1" spid="19" build="p"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21506"/>
          <p:cNvSpPr>
            <a:spLocks noGrp="1"/>
          </p:cNvSpPr>
          <p:nvPr>
            <p:ph type="title"/>
          </p:nvPr>
        </p:nvSpPr>
        <p:spPr>
          <a:xfrm>
            <a:off y="0" x="0"/>
            <a:ext cy="1039813" cx="9144000"/>
          </a:xfrm>
          <a:solidFill>
            <a:srgbClr val="AA7A2B"/>
          </a:solidFill>
        </p:spPr>
        <p:txBody>
          <a:bodyPr numCol="1" lIns="274320"/>
          <a:lstStyle/>
          <a:p>
            <a:pPr algn="l" hangingPunct="1" eaLnBrk="1">
              <a:lnSpc>
                <a:spcPts val="4200"/>
              </a:lnSpc>
            </a:pPr>
            <a:r>
              <a:rPr lang="en-US" b="1">
                <a:solidFill>
                  <a:srgbClr val="F8F6E3"/>
                </a:solidFill>
              </a:rPr>
              <a:t>Chapter Topics</a:t>
            </a:r>
            <a:endParaRPr sz="3200" lang="en-US" b="1">
              <a:solidFill>
                <a:srgbClr val="F8F6E3"/>
              </a:solidFill>
            </a:endParaRPr>
          </a:p>
        </p:txBody>
      </p:sp>
      <p:sp>
        <p:nvSpPr>
          <p:cNvPr name="Content Placeholder 2" id="3"/>
          <p:cNvSpPr>
            <a:spLocks noGrp="1"/>
          </p:cNvSpPr>
          <p:nvPr>
            <p:ph idx="1"/>
          </p:nvPr>
        </p:nvSpPr>
        <p:spPr>
          <a:xfrm>
            <a:off y="1493838" x="196850"/>
            <a:ext cy="3155950" cx="5461000"/>
          </a:xfrm>
        </p:spPr>
        <p:txBody>
          <a:bodyPr numCol="1"/>
          <a:lstStyle/>
          <a:p>
            <a:pPr marL="0" indent="0" hangingPunct="1" eaLnBrk="1">
              <a:lnSpc>
                <a:spcPts val="2400"/>
              </a:lnSpc>
              <a:buFont charset="0" typeface="Arial"/>
              <a:buNone/>
            </a:pPr>
            <a:r>
              <a:rPr sz="2600" lang="en-US"/>
              <a:t>This chapter is concerned with:</a:t>
            </a:r>
          </a:p>
          <a:p>
            <a:pPr marL="0" indent="0" hangingPunct="1" eaLnBrk="1">
              <a:lnSpc>
                <a:spcPts val="2400"/>
              </a:lnSpc>
              <a:buFont charset="2" typeface="Wingdings"/>
              <a:buChar char="§"/>
            </a:pPr>
            <a:r>
              <a:rPr sz="2600" lang="en-US"/>
              <a:t>the </a:t>
            </a:r>
            <a:r>
              <a:rPr sz="2600" lang="en-US" b="1">
                <a:solidFill>
                  <a:srgbClr val="444EA2"/>
                </a:solidFill>
              </a:rPr>
              <a:t>quality our mental </a:t>
            </a:r>
            <a:r>
              <a:rPr sz="2600" lang="en-US"/>
              <a:t>experience. </a:t>
            </a:r>
          </a:p>
          <a:p>
            <a:pPr marL="0" indent="0" hangingPunct="1" eaLnBrk="1">
              <a:lnSpc>
                <a:spcPts val="2400"/>
              </a:lnSpc>
              <a:buFont charset="2" typeface="Wingdings"/>
              <a:buChar char="§"/>
            </a:pPr>
            <a:r>
              <a:rPr sz="2600" lang="en-US"/>
              <a:t>the role of the brain in that experience.</a:t>
            </a:r>
          </a:p>
          <a:p>
            <a:pPr marL="0" indent="0" hangingPunct="1" eaLnBrk="1">
              <a:lnSpc>
                <a:spcPts val="2400"/>
              </a:lnSpc>
              <a:buFont charset="2" typeface="Wingdings"/>
              <a:buChar char="§"/>
            </a:pPr>
            <a:r>
              <a:rPr sz="2600" lang="en-US"/>
              <a:t>the way that experience is affected by the two tracks of mental experience. </a:t>
            </a:r>
          </a:p>
          <a:p>
            <a:pPr marL="0" indent="0" hangingPunct="1" eaLnBrk="1">
              <a:lnSpc>
                <a:spcPts val="2400"/>
              </a:lnSpc>
              <a:buFont charset="2" typeface="Wingdings"/>
              <a:buChar char="§"/>
            </a:pPr>
            <a:r>
              <a:rPr sz="2600" lang="en-US"/>
              <a:t>the way that experience is altered by </a:t>
            </a:r>
          </a:p>
          <a:p>
            <a:pPr marL="914400" indent="-287338" hangingPunct="1" lvl="1" eaLnBrk="1">
              <a:lnSpc>
                <a:spcPts val="2400"/>
              </a:lnSpc>
              <a:buFont charset="2" typeface="Wingdings"/>
              <a:buChar char="§"/>
            </a:pPr>
            <a:r>
              <a:rPr sz="2600" lang="en-US"/>
              <a:t>sleep. </a:t>
            </a:r>
          </a:p>
          <a:p>
            <a:pPr marL="914400" indent="-287338" hangingPunct="1" lvl="1" eaLnBrk="1">
              <a:lnSpc>
                <a:spcPts val="2400"/>
              </a:lnSpc>
              <a:buFont charset="2" typeface="Wingdings"/>
              <a:buChar char="§"/>
            </a:pPr>
            <a:r>
              <a:rPr sz="2600" lang="en-US"/>
              <a:t>hypnosis. </a:t>
            </a:r>
          </a:p>
          <a:p>
            <a:pPr marL="914400" indent="-287338" hangingPunct="1" lvl="1" eaLnBrk="1">
              <a:lnSpc>
                <a:spcPts val="2400"/>
              </a:lnSpc>
              <a:buFont charset="2" typeface="Wingdings"/>
              <a:buChar char="§"/>
            </a:pPr>
            <a:r>
              <a:rPr sz="2600" lang="en-US"/>
              <a:t>psychoactive drugs.</a:t>
            </a:r>
          </a:p>
          <a:p>
            <a:pPr marL="0" indent="0" hangingPunct="1" eaLnBrk="1">
              <a:lnSpc>
                <a:spcPts val="2400"/>
              </a:lnSpc>
              <a:buFont charset="2" typeface="Wingdings"/>
              <a:buChar char="§"/>
            </a:pPr>
            <a:endParaRPr sz="2600" lang="en-US"/>
          </a:p>
        </p:txBody>
      </p:sp>
      <p:pic>
        <p:nvPicPr>
          <p:cNvPr name="Picture 3" id="4"/>
          <p:cNvPicPr>
            <a:picLocks noChangeAspect="1"/>
          </p:cNvPicPr>
          <p:nvPr/>
        </p:nvPicPr>
        <p:blipFill>
          <a:blip r:embed="rId3"/>
          <a:srcRect/>
          <a:stretch>
            <a:fillRect/>
          </a:stretch>
        </p:blipFill>
        <p:spPr>
          <a:xfrm>
            <a:off y="2122488" x="5749925"/>
            <a:ext cy="2116137" cx="3175000"/>
          </a:xfrm>
          <a:prstGeom prst="rect">
            <a:avLst/>
          </a:prstGeom>
          <a:noFill/>
          <a:ln w="9525">
            <a:noFill/>
            <a:miter lim="800000"/>
            <a:headEnd/>
            <a:tailEnd/>
          </a:ln>
          <a:effectLst>
            <a:outerShdw dist="139700" dir="2700000" algn="tl" rotWithShape="0" blurRad="292100">
              <a:srgbClr val="333333">
                <a:alpha val="64999"/>
              </a:srgbClr>
            </a:outerShdw>
          </a:effectLst>
        </p:spPr>
      </p:pic>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stCondLst>
                      <p:childTnLst>
                        <p:par>
                          <p:cTn nodeType="withGroup" fill="hold" id="4">
                            <p:stCondLst>
                              <p:cond delay="0"/>
                            </p:stCondLst>
                            <p:childTnLst>
                              <p:par>
                                <p:cTn grpId="0" nodeType="clickEffect" fill="hold" presetSubtype="0" presetClass="entr" presetID="10" id="5">
                                  <p:stCondLst>
                                    <p:cond delay="0"/>
                                  </p:stCondLst>
                                  <p:childTnLst>
                                    <p:set>
                                      <p:cBhvr>
                                        <p:cTn fill="hold" dur="1" id="6">
                                          <p:stCondLst>
                                            <p:cond delay="0"/>
                                          </p:stCondLst>
                                        </p:cTn>
                                        <p:tgtEl>
                                          <p:spTgt spid="3">
                                            <p:txEl>
                                              <p:pRg end="0" st="0"/>
                                            </p:txEl>
                                          </p:spTgt>
                                        </p:tgtEl>
                                        <p:attrNameLst>
                                          <p:attrName>style.visibility</p:attrName>
                                        </p:attrNameLst>
                                      </p:cBhvr>
                                      <p:to>
                                        <p:strVal val="visible"/>
                                      </p:to>
                                    </p:set>
                                    <p:animEffect transition="in" filter="fade">
                                      <p:cBhvr>
                                        <p:cTn dur="500" id="7"/>
                                        <p:tgtEl>
                                          <p:spTgt spid="3">
                                            <p:txEl>
                                              <p:pRg end="0" st="0"/>
                                            </p:txEl>
                                          </p:spTgt>
                                        </p:tgtEl>
                                      </p:cBhvr>
                                    </p:animEffect>
                                  </p:childTnLst>
                                </p:cTn>
                              </p:par>
                            </p:childTnLst>
                          </p:cTn>
                        </p:par>
                      </p:childTnLst>
                    </p:cTn>
                  </p:par>
                  <p:par>
                    <p:cTn nodeType="clickPar" fill="hold" id="8">
                      <p:stCondLst>
                        <p:cond delay="indefinite"/>
                      </p:stCondLst>
                      <p:childTnLst>
                        <p:par>
                          <p:cTn nodeType="withGroup" fill="hold" id="9">
                            <p:stCondLst>
                              <p:cond delay="0"/>
                            </p:stCondLst>
                            <p:childTnLst>
                              <p:par>
                                <p:cTn grpId="0" nodeType="clickEffect" fill="hold" presetSubtype="0" presetClass="entr" presetID="10" id="10">
                                  <p:stCondLst>
                                    <p:cond delay="0"/>
                                  </p:stCondLst>
                                  <p:childTnLst>
                                    <p:set>
                                      <p:cBhvr>
                                        <p:cTn fill="hold" dur="1" id="11">
                                          <p:stCondLst>
                                            <p:cond delay="0"/>
                                          </p:stCondLst>
                                        </p:cTn>
                                        <p:tgtEl>
                                          <p:spTgt spid="3">
                                            <p:txEl>
                                              <p:pRg end="1" st="1"/>
                                            </p:txEl>
                                          </p:spTgt>
                                        </p:tgtEl>
                                        <p:attrNameLst>
                                          <p:attrName>style.visibility</p:attrName>
                                        </p:attrNameLst>
                                      </p:cBhvr>
                                      <p:to>
                                        <p:strVal val="visible"/>
                                      </p:to>
                                    </p:set>
                                    <p:animEffect transition="in" filter="fade">
                                      <p:cBhvr>
                                        <p:cTn dur="500" id="12"/>
                                        <p:tgtEl>
                                          <p:spTgt spid="3">
                                            <p:txEl>
                                              <p:pRg end="1" st="1"/>
                                            </p:txEl>
                                          </p:spTgt>
                                        </p:tgtEl>
                                      </p:cBhvr>
                                    </p:animEffect>
                                  </p:childTnLst>
                                </p:cTn>
                              </p:par>
                            </p:childTnLst>
                          </p:cTn>
                        </p:par>
                      </p:childTnLst>
                    </p:cTn>
                  </p:par>
                  <p:par>
                    <p:cTn nodeType="clickPar" fill="hold" id="13">
                      <p:stCondLst>
                        <p:cond delay="indefinite"/>
                      </p:stCondLst>
                      <p:childTnLst>
                        <p:par>
                          <p:cTn nodeType="withGroup" fill="hold" id="14">
                            <p:stCondLst>
                              <p:cond delay="0"/>
                            </p:stCondLst>
                            <p:childTnLst>
                              <p:par>
                                <p:cTn grpId="0" nodeType="clickEffect" fill="hold" presetSubtype="0" presetClass="entr" presetID="10" id="15">
                                  <p:stCondLst>
                                    <p:cond delay="0"/>
                                  </p:stCondLst>
                                  <p:childTnLst>
                                    <p:set>
                                      <p:cBhvr>
                                        <p:cTn fill="hold" dur="1" id="16">
                                          <p:stCondLst>
                                            <p:cond delay="0"/>
                                          </p:stCondLst>
                                        </p:cTn>
                                        <p:tgtEl>
                                          <p:spTgt spid="3">
                                            <p:txEl>
                                              <p:pRg end="2" st="2"/>
                                            </p:txEl>
                                          </p:spTgt>
                                        </p:tgtEl>
                                        <p:attrNameLst>
                                          <p:attrName>style.visibility</p:attrName>
                                        </p:attrNameLst>
                                      </p:cBhvr>
                                      <p:to>
                                        <p:strVal val="visible"/>
                                      </p:to>
                                    </p:set>
                                    <p:animEffect transition="in" filter="fade">
                                      <p:cBhvr>
                                        <p:cTn dur="500" id="17"/>
                                        <p:tgtEl>
                                          <p:spTgt spid="3">
                                            <p:txEl>
                                              <p:pRg end="2" st="2"/>
                                            </p:txEl>
                                          </p:spTgt>
                                        </p:tgtEl>
                                      </p:cBhvr>
                                    </p:animEffect>
                                  </p:childTnLst>
                                </p:cTn>
                              </p:par>
                            </p:childTnLst>
                          </p:cTn>
                        </p:par>
                      </p:childTnLst>
                    </p:cTn>
                  </p:par>
                  <p:par>
                    <p:cTn nodeType="clickPar" fill="hold" id="18">
                      <p:stCondLst>
                        <p:cond delay="indefinite"/>
                      </p:stCondLst>
                      <p:childTnLst>
                        <p:par>
                          <p:cTn nodeType="withGroup" fill="hold" id="19">
                            <p:stCondLst>
                              <p:cond delay="0"/>
                            </p:stCondLst>
                            <p:childTnLst>
                              <p:par>
                                <p:cTn grpId="0" nodeType="clickEffect" fill="hold" presetSubtype="0" presetClass="entr" presetID="10" id="20">
                                  <p:stCondLst>
                                    <p:cond delay="0"/>
                                  </p:stCondLst>
                                  <p:childTnLst>
                                    <p:set>
                                      <p:cBhvr>
                                        <p:cTn fill="hold" dur="1" id="21">
                                          <p:stCondLst>
                                            <p:cond delay="0"/>
                                          </p:stCondLst>
                                        </p:cTn>
                                        <p:tgtEl>
                                          <p:spTgt spid="3">
                                            <p:txEl>
                                              <p:pRg end="3" st="3"/>
                                            </p:txEl>
                                          </p:spTgt>
                                        </p:tgtEl>
                                        <p:attrNameLst>
                                          <p:attrName>style.visibility</p:attrName>
                                        </p:attrNameLst>
                                      </p:cBhvr>
                                      <p:to>
                                        <p:strVal val="visible"/>
                                      </p:to>
                                    </p:set>
                                    <p:animEffect transition="in" filter="fade">
                                      <p:cBhvr>
                                        <p:cTn dur="500" id="22"/>
                                        <p:tgtEl>
                                          <p:spTgt spid="3">
                                            <p:txEl>
                                              <p:pRg end="3" st="3"/>
                                            </p:txEl>
                                          </p:spTgt>
                                        </p:tgtEl>
                                      </p:cBhvr>
                                    </p:animEffect>
                                  </p:childTnLst>
                                </p:cTn>
                              </p:par>
                            </p:childTnLst>
                          </p:cTn>
                        </p:par>
                      </p:childTnLst>
                    </p:cTn>
                  </p:par>
                  <p:par>
                    <p:cTn nodeType="clickPar" fill="hold" id="23">
                      <p:stCondLst>
                        <p:cond delay="indefinite"/>
                      </p:stCondLst>
                      <p:childTnLst>
                        <p:par>
                          <p:cTn nodeType="withGroup" fill="hold" id="24">
                            <p:stCondLst>
                              <p:cond delay="0"/>
                            </p:stCondLst>
                            <p:childTnLst>
                              <p:par>
                                <p:cTn grpId="0" nodeType="clickEffect" fill="hold" presetSubtype="0" presetClass="entr" presetID="10" id="25">
                                  <p:stCondLst>
                                    <p:cond delay="0"/>
                                  </p:stCondLst>
                                  <p:childTnLst>
                                    <p:set>
                                      <p:cBhvr>
                                        <p:cTn fill="hold" dur="1" id="26">
                                          <p:stCondLst>
                                            <p:cond delay="0"/>
                                          </p:stCondLst>
                                        </p:cTn>
                                        <p:tgtEl>
                                          <p:spTgt spid="3">
                                            <p:txEl>
                                              <p:pRg end="4" st="4"/>
                                            </p:txEl>
                                          </p:spTgt>
                                        </p:tgtEl>
                                        <p:attrNameLst>
                                          <p:attrName>style.visibility</p:attrName>
                                        </p:attrNameLst>
                                      </p:cBhvr>
                                      <p:to>
                                        <p:strVal val="visible"/>
                                      </p:to>
                                    </p:set>
                                    <p:animEffect transition="in" filter="fade">
                                      <p:cBhvr>
                                        <p:cTn dur="500" id="27"/>
                                        <p:tgtEl>
                                          <p:spTgt spid="3">
                                            <p:txEl>
                                              <p:pRg end="4" st="4"/>
                                            </p:txEl>
                                          </p:spTgt>
                                        </p:tgtEl>
                                      </p:cBhvr>
                                    </p:animEffect>
                                  </p:childTnLst>
                                </p:cTn>
                              </p:par>
                              <p:par>
                                <p:cTn grpId="0" nodeType="withEffect" fill="hold" presetSubtype="0" presetClass="entr" presetID="10" id="28">
                                  <p:stCondLst>
                                    <p:cond delay="0"/>
                                  </p:stCondLst>
                                  <p:childTnLst>
                                    <p:set>
                                      <p:cBhvr>
                                        <p:cTn fill="hold" dur="1" id="29">
                                          <p:stCondLst>
                                            <p:cond delay="0"/>
                                          </p:stCondLst>
                                        </p:cTn>
                                        <p:tgtEl>
                                          <p:spTgt spid="3">
                                            <p:txEl>
                                              <p:pRg end="5" st="5"/>
                                            </p:txEl>
                                          </p:spTgt>
                                        </p:tgtEl>
                                        <p:attrNameLst>
                                          <p:attrName>style.visibility</p:attrName>
                                        </p:attrNameLst>
                                      </p:cBhvr>
                                      <p:to>
                                        <p:strVal val="visible"/>
                                      </p:to>
                                    </p:set>
                                    <p:animEffect transition="in" filter="fade">
                                      <p:cBhvr>
                                        <p:cTn dur="500" id="30"/>
                                        <p:tgtEl>
                                          <p:spTgt spid="3">
                                            <p:txEl>
                                              <p:pRg end="5" st="5"/>
                                            </p:txEl>
                                          </p:spTgt>
                                        </p:tgtEl>
                                      </p:cBhvr>
                                    </p:animEffect>
                                  </p:childTnLst>
                                </p:cTn>
                              </p:par>
                              <p:par>
                                <p:cTn grpId="0" nodeType="withEffect" fill="hold" presetSubtype="0" presetClass="entr" presetID="10" id="31">
                                  <p:stCondLst>
                                    <p:cond delay="0"/>
                                  </p:stCondLst>
                                  <p:childTnLst>
                                    <p:set>
                                      <p:cBhvr>
                                        <p:cTn fill="hold" dur="1" id="32">
                                          <p:stCondLst>
                                            <p:cond delay="0"/>
                                          </p:stCondLst>
                                        </p:cTn>
                                        <p:tgtEl>
                                          <p:spTgt spid="3">
                                            <p:txEl>
                                              <p:pRg end="6" st="6"/>
                                            </p:txEl>
                                          </p:spTgt>
                                        </p:tgtEl>
                                        <p:attrNameLst>
                                          <p:attrName>style.visibility</p:attrName>
                                        </p:attrNameLst>
                                      </p:cBhvr>
                                      <p:to>
                                        <p:strVal val="visible"/>
                                      </p:to>
                                    </p:set>
                                    <p:animEffect transition="in" filter="fade">
                                      <p:cBhvr>
                                        <p:cTn dur="500" id="33"/>
                                        <p:tgtEl>
                                          <p:spTgt spid="3">
                                            <p:txEl>
                                              <p:pRg end="6" st="6"/>
                                            </p:txEl>
                                          </p:spTgt>
                                        </p:tgtEl>
                                      </p:cBhvr>
                                    </p:animEffect>
                                  </p:childTnLst>
                                </p:cTn>
                              </p:par>
                              <p:par>
                                <p:cTn grpId="0" nodeType="withEffect" fill="hold" presetSubtype="0" presetClass="entr" presetID="10" id="34">
                                  <p:stCondLst>
                                    <p:cond delay="0"/>
                                  </p:stCondLst>
                                  <p:childTnLst>
                                    <p:set>
                                      <p:cBhvr>
                                        <p:cTn fill="hold" dur="1" id="35">
                                          <p:stCondLst>
                                            <p:cond delay="0"/>
                                          </p:stCondLst>
                                        </p:cTn>
                                        <p:tgtEl>
                                          <p:spTgt spid="3">
                                            <p:txEl>
                                              <p:pRg end="7" st="7"/>
                                            </p:txEl>
                                          </p:spTgt>
                                        </p:tgtEl>
                                        <p:attrNameLst>
                                          <p:attrName>style.visibility</p:attrName>
                                        </p:attrNameLst>
                                      </p:cBhvr>
                                      <p:to>
                                        <p:strVal val="visible"/>
                                      </p:to>
                                    </p:set>
                                    <p:animEffect transition="in" filter="fade">
                                      <p:cBhvr>
                                        <p:cTn dur="500" id="36"/>
                                        <p:tgtEl>
                                          <p:spTgt spid="3">
                                            <p:txEl>
                                              <p:pRg end="7" st="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build="p"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23554"/>
          <p:cNvSpPr>
            <a:spLocks noGrp="1"/>
          </p:cNvSpPr>
          <p:nvPr>
            <p:ph type="title"/>
          </p:nvPr>
        </p:nvSpPr>
        <p:spPr/>
        <p:txBody>
          <a:bodyPr numCol="1"/>
          <a:lstStyle/>
          <a:p>
            <a:pPr hangingPunct="1" eaLnBrk="1"/>
            <a:r>
              <a:rPr sz="4800" lang="en-US" b="1">
                <a:solidFill>
                  <a:srgbClr val="AA7A2B"/>
                </a:solidFill>
              </a:rPr>
              <a:t>Forms of Consciousness</a:t>
            </a:r>
          </a:p>
        </p:txBody>
      </p:sp>
      <p:pic>
        <p:nvPicPr>
          <p:cNvPr name="Picture 4" id="23555" descr="Consciousness 2"/>
          <p:cNvPicPr>
            <a:picLocks noChangeArrowheads="1" noChangeAspect="1"/>
          </p:cNvPicPr>
          <p:nvPr/>
        </p:nvPicPr>
        <p:blipFill>
          <a:blip r:embed="rId3"/>
          <a:srcRect/>
          <a:stretch>
            <a:fillRect/>
          </a:stretch>
        </p:blipFill>
        <p:spPr>
          <a:xfrm>
            <a:off y="1354138" x="0"/>
            <a:ext cy="2970212" cx="9024938"/>
          </a:xfrm>
          <a:prstGeom prst="rect">
            <a:avLst/>
          </a:prstGeom>
          <a:noFill/>
          <a:ln w="9525">
            <a:noFill/>
            <a:miter lim="800000"/>
            <a:headEnd/>
            <a:tailEnd/>
          </a:ln>
        </p:spPr>
      </p:pic>
      <p:pic>
        <p:nvPicPr>
          <p:cNvPr name="Picture 3" id="23556" descr="Consciousness 1"/>
          <p:cNvPicPr>
            <a:picLocks noChangeArrowheads="1" noChangeAspect="1" noGrp="1"/>
          </p:cNvPicPr>
          <p:nvPr>
            <p:ph idx="1"/>
          </p:nvPr>
        </p:nvPicPr>
        <p:blipFill>
          <a:blip r:embed="rId4"/>
          <a:srcRect r="1122"/>
          <a:stretch>
            <a:fillRect/>
          </a:stretch>
        </p:blipFill>
        <p:spPr>
          <a:xfrm>
            <a:off y="4641850" x="-15875"/>
            <a:ext cy="1884363" cx="9159875"/>
          </a:xfrm>
        </p:spPr>
      </p:pic>
    </p:spTree>
  </p:cSld>
  <p:clrMapOvr>
    <a:masterClrMapping/>
  </p:clrMapOvr>
  <p:timing>
    <p:tnLst>
      <p:par>
        <p:cTn nodeType="tmRoot" restart="never" dur="indefinite" id="1"/>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25602"/>
          <p:cNvSpPr>
            <a:spLocks noGrp="1"/>
          </p:cNvSpPr>
          <p:nvPr>
            <p:ph type="title"/>
          </p:nvPr>
        </p:nvSpPr>
        <p:spPr>
          <a:xfrm>
            <a:off y="0" x="0"/>
            <a:ext cy="952500" cx="9144000"/>
          </a:xfrm>
          <a:solidFill>
            <a:srgbClr val="3AA082"/>
          </a:solidFill>
        </p:spPr>
        <p:txBody>
          <a:bodyPr numCol="1" lIns="274320"/>
          <a:lstStyle/>
          <a:p>
            <a:pPr algn="l" hangingPunct="1" eaLnBrk="1">
              <a:lnSpc>
                <a:spcPts val="4200"/>
              </a:lnSpc>
            </a:pPr>
            <a:r>
              <a:rPr sz="3600" lang="en-US" b="1">
                <a:solidFill>
                  <a:srgbClr val="F8F6E3"/>
                </a:solidFill>
              </a:rPr>
              <a:t>Psychology’s Relationship to this Topic</a:t>
            </a:r>
          </a:p>
        </p:txBody>
      </p:sp>
      <p:sp>
        <p:nvSpPr>
          <p:cNvPr name="Content Placeholder 2" id="25603"/>
          <p:cNvSpPr>
            <a:spLocks noGrp="1"/>
          </p:cNvSpPr>
          <p:nvPr>
            <p:ph idx="1"/>
          </p:nvPr>
        </p:nvSpPr>
        <p:spPr>
          <a:xfrm>
            <a:off y="1069975" x="365125"/>
            <a:ext cy="2152650" cx="3910013"/>
          </a:xfrm>
        </p:spPr>
        <p:txBody>
          <a:bodyPr numCol="1" anchor="ctr"/>
          <a:lstStyle/>
          <a:p>
            <a:pPr marL="0" indent="0" hangingPunct="1" eaLnBrk="1">
              <a:lnSpc>
                <a:spcPts val="2600"/>
              </a:lnSpc>
              <a:spcBef>
                <a:spcPct val="0"/>
              </a:spcBef>
              <a:spcAft>
                <a:spcPts val="600"/>
              </a:spcAft>
              <a:buFont charset="0" typeface="Arial"/>
              <a:buNone/>
            </a:pPr>
            <a:r>
              <a:rPr sz="2600" lang="en-US"/>
              <a:t>Psychology was once defined as “the description and explanation of states of consciousness.”</a:t>
            </a:r>
          </a:p>
          <a:p>
            <a:pPr marL="0" indent="0" hangingPunct="1" eaLnBrk="1">
              <a:lnSpc>
                <a:spcPts val="2600"/>
              </a:lnSpc>
              <a:spcBef>
                <a:spcPct val="0"/>
              </a:spcBef>
              <a:spcAft>
                <a:spcPts val="600"/>
              </a:spcAft>
              <a:buFont charset="0" typeface="Arial"/>
              <a:buNone/>
            </a:pPr>
            <a:r>
              <a:rPr sz="2600" lang="en-US"/>
              <a:t>Now, consciousness is just one topic among many for psychologists.</a:t>
            </a:r>
          </a:p>
        </p:txBody>
      </p:sp>
      <p:pic>
        <p:nvPicPr>
          <p:cNvPr name="Picture 2056" id="25604"/>
          <p:cNvPicPr>
            <a:picLocks noChangeAspect="1"/>
          </p:cNvPicPr>
          <p:nvPr/>
        </p:nvPicPr>
        <p:blipFill>
          <a:blip r:embed="rId3"/>
          <a:srcRect/>
          <a:stretch>
            <a:fillRect/>
          </a:stretch>
        </p:blipFill>
        <p:spPr>
          <a:xfrm>
            <a:off y="909638" x="4675188"/>
            <a:ext cy="5943600" cx="4468812"/>
          </a:xfrm>
          <a:prstGeom prst="rect">
            <a:avLst/>
          </a:prstGeom>
          <a:noFill/>
          <a:ln w="9525">
            <a:noFill/>
            <a:miter lim="800000"/>
            <a:headEnd/>
            <a:tailEnd/>
          </a:ln>
        </p:spPr>
      </p:pic>
      <p:sp>
        <p:nvSpPr>
          <p:cNvPr name="Rounded Rectangle 3" id="25605"/>
          <p:cNvSpPr>
            <a:spLocks noChangeArrowheads="1"/>
          </p:cNvSpPr>
          <p:nvPr/>
        </p:nvSpPr>
        <p:spPr>
          <a:xfrm>
            <a:off y="3617913" x="936625"/>
            <a:ext cy="2319337" cx="2686050"/>
          </a:xfrm>
          <a:prstGeom prst="roundRect">
            <a:avLst>
              <a:gd name="adj" fmla="val 16667"/>
            </a:avLst>
          </a:prstGeom>
          <a:solidFill>
            <a:srgbClr val="3AA082"/>
          </a:solidFill>
          <a:ln w="9525">
            <a:noFill/>
            <a:round/>
            <a:headEnd/>
            <a:tailEnd/>
          </a:ln>
        </p:spPr>
        <p:txBody>
          <a:bodyPr numCol="1">
            <a:prstTxWarp prst="textNoShape">
              <a:avLst/>
            </a:prstTxWarp>
            <a:spAutoFit/>
          </a:bodyPr>
          <a:lstStyle/>
          <a:p>
            <a:pPr>
              <a:lnSpc>
                <a:spcPts val="2600"/>
              </a:lnSpc>
              <a:spcAft>
                <a:spcPts val="600"/>
              </a:spcAft>
            </a:pPr>
            <a:r>
              <a:rPr sz="2600" lang="en-US" b="1">
                <a:solidFill>
                  <a:srgbClr val="FAC090"/>
                </a:solidFill>
                <a:latin charset="0" typeface="Calibri"/>
              </a:rPr>
              <a:t>Cognitive neuroscience </a:t>
            </a:r>
            <a:r>
              <a:rPr sz="2600" lang="en-US">
                <a:solidFill>
                  <a:srgbClr val="F8F6E3"/>
                </a:solidFill>
                <a:latin charset="0" typeface="Calibri"/>
              </a:rPr>
              <a:t>allows us to revisit this topic and see how the brain is involved.</a:t>
            </a:r>
          </a:p>
        </p:txBody>
      </p:sp>
    </p:spTree>
  </p:cSld>
  <p:clrMapOvr>
    <a:masterClrMapping/>
  </p:clrMapOvr>
  <p:timing>
    <p:tnLst>
      <p:par>
        <p:cTn nodeType="tmRoot" restart="never" dur="indefinite" id="1"/>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pic>
        <p:nvPicPr>
          <p:cNvPr name="Picture 4" id="27650"/>
          <p:cNvPicPr>
            <a:picLocks noChangeAspect="1"/>
          </p:cNvPicPr>
          <p:nvPr/>
        </p:nvPicPr>
        <p:blipFill>
          <a:blip r:embed="rId3"/>
          <a:srcRect l="1099"/>
          <a:stretch>
            <a:fillRect/>
          </a:stretch>
        </p:blipFill>
        <p:spPr>
          <a:xfrm>
            <a:off y="0" x="0"/>
            <a:ext cy="6858000" cx="9144000"/>
          </a:xfrm>
          <a:prstGeom prst="rect">
            <a:avLst/>
          </a:prstGeom>
          <a:noFill/>
          <a:ln w="9525">
            <a:noFill/>
            <a:miter lim="800000"/>
            <a:headEnd/>
            <a:tailEnd/>
          </a:ln>
        </p:spPr>
      </p:pic>
      <p:sp>
        <p:nvSpPr>
          <p:cNvPr name="Title 1" id="27651"/>
          <p:cNvSpPr>
            <a:spLocks noGrp="1"/>
          </p:cNvSpPr>
          <p:nvPr>
            <p:ph type="title"/>
          </p:nvPr>
        </p:nvSpPr>
        <p:spPr>
          <a:xfrm>
            <a:off y="388938" x="215900"/>
            <a:ext cy="1020762" cx="4962525"/>
          </a:xfrm>
        </p:spPr>
        <p:txBody>
          <a:bodyPr numCol="1" lIns="274320"/>
          <a:lstStyle/>
          <a:p>
            <a:pPr hangingPunct="1" eaLnBrk="1">
              <a:lnSpc>
                <a:spcPts val="4200"/>
              </a:lnSpc>
            </a:pPr>
            <a:r>
              <a:rPr lang="en-US" b="1">
                <a:solidFill>
                  <a:srgbClr val="F8F6E3"/>
                </a:solidFill>
              </a:rPr>
              <a:t>Brain and Consciousness: </a:t>
            </a:r>
            <a:br>
              <a:rPr lang="en-US" b="1">
                <a:solidFill>
                  <a:srgbClr val="F8F6E3"/>
                </a:solidFill>
              </a:rPr>
            </a:br>
            <a:r>
              <a:rPr sz="3200" lang="en-US" i="1" b="1">
                <a:solidFill>
                  <a:srgbClr val="F8F6E3"/>
                </a:solidFill>
              </a:rPr>
              <a:t>Findings and Debates</a:t>
            </a:r>
          </a:p>
        </p:txBody>
      </p:sp>
      <p:sp>
        <p:nvSpPr>
          <p:cNvPr name="Rounded Rectangle 6" id="7"/>
          <p:cNvSpPr>
            <a:spLocks noChangeArrowheads="1"/>
          </p:cNvSpPr>
          <p:nvPr/>
        </p:nvSpPr>
        <p:spPr>
          <a:xfrm>
            <a:off y="1771650" x="1111250"/>
            <a:ext cy="1474788" cx="3460750"/>
          </a:xfrm>
          <a:prstGeom prst="roundRect">
            <a:avLst>
              <a:gd name="adj" fmla="val 16667"/>
            </a:avLst>
          </a:prstGeom>
          <a:solidFill>
            <a:srgbClr val="F8F6E3"/>
          </a:solidFill>
          <a:ln w="9525">
            <a:noFill/>
            <a:round/>
            <a:headEnd/>
            <a:tailEnd/>
          </a:ln>
        </p:spPr>
        <p:txBody>
          <a:bodyPr tIns="182880" rIns="182880" numCol="1" lIns="182880" bIns="182880" anchor="ctr">
            <a:prstTxWarp prst="textNoShape">
              <a:avLst/>
            </a:prstTxWarp>
          </a:bodyPr>
          <a:lstStyle/>
          <a:p>
            <a:pPr algn="ctr">
              <a:lnSpc>
                <a:spcPts val="2000"/>
              </a:lnSpc>
            </a:pPr>
            <a:r>
              <a:rPr sz="2400" lang="en-US" b="1">
                <a:solidFill>
                  <a:srgbClr val="F36F21"/>
                </a:solidFill>
                <a:latin charset="0" typeface="Calibri"/>
              </a:rPr>
              <a:t>Finding</a:t>
            </a:r>
          </a:p>
          <a:p>
            <a:pPr algn="ctr">
              <a:lnSpc>
                <a:spcPts val="2000"/>
              </a:lnSpc>
            </a:pPr>
            <a:r>
              <a:rPr sz="2400" lang="en-US">
                <a:latin charset="0" typeface="Calibri"/>
              </a:rPr>
              <a:t>Some rare “unconscious” patients have brain responses to conversation.</a:t>
            </a:r>
          </a:p>
        </p:txBody>
      </p:sp>
      <p:sp>
        <p:nvSpPr>
          <p:cNvPr name="Rounded Rectangle 8" id="9"/>
          <p:cNvSpPr>
            <a:spLocks noChangeArrowheads="1"/>
          </p:cNvSpPr>
          <p:nvPr/>
        </p:nvSpPr>
        <p:spPr>
          <a:xfrm>
            <a:off y="5097463" x="331788"/>
            <a:ext cy="1452562" cx="3132137"/>
          </a:xfrm>
          <a:prstGeom prst="roundRect">
            <a:avLst>
              <a:gd name="adj" fmla="val 16667"/>
            </a:avLst>
          </a:prstGeom>
          <a:solidFill>
            <a:srgbClr val="F8F6E3"/>
          </a:solidFill>
          <a:ln w="9525">
            <a:noFill/>
            <a:round/>
            <a:headEnd/>
            <a:tailEnd/>
          </a:ln>
        </p:spPr>
        <p:txBody>
          <a:bodyPr tIns="182880" rIns="182880" numCol="1" lIns="182880" bIns="182880" anchor="ctr">
            <a:prstTxWarp prst="textNoShape">
              <a:avLst/>
            </a:prstTxWarp>
          </a:bodyPr>
          <a:lstStyle/>
          <a:p>
            <a:pPr algn="ctr">
              <a:lnSpc>
                <a:spcPts val="2000"/>
              </a:lnSpc>
            </a:pPr>
            <a:r>
              <a:rPr sz="2400" lang="en-US" b="1">
                <a:solidFill>
                  <a:srgbClr val="F36F21"/>
                </a:solidFill>
                <a:latin charset="0" typeface="Calibri"/>
              </a:rPr>
              <a:t>Implication</a:t>
            </a:r>
          </a:p>
          <a:p>
            <a:pPr algn="ctr">
              <a:lnSpc>
                <a:spcPts val="2000"/>
              </a:lnSpc>
            </a:pPr>
            <a:r>
              <a:rPr sz="2400" lang="en-US">
                <a:latin charset="0" typeface="Calibri"/>
              </a:rPr>
              <a:t>Don’t judge a book by its cover when it comes to consciousness.</a:t>
            </a:r>
          </a:p>
        </p:txBody>
      </p:sp>
      <p:cxnSp>
        <p:nvCxnSpPr>
          <p:cNvPr name="Elbow Connector 7" id="8"/>
          <p:cNvCxnSpPr/>
          <p:nvPr/>
        </p:nvCxnSpPr>
        <p:spPr>
          <a:xfrm rot="5400000">
            <a:off y="3700463" x="1444625"/>
            <a:ext cy="942975" cx="1851025"/>
          </a:xfrm>
          <a:prstGeom prst="bentConnector3">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sp>
        <p:nvSpPr>
          <p:cNvPr name="Rounded Rectangle 9" id="10"/>
          <p:cNvSpPr>
            <a:spLocks noChangeArrowheads="1"/>
          </p:cNvSpPr>
          <p:nvPr/>
        </p:nvSpPr>
        <p:spPr>
          <a:xfrm>
            <a:off y="296863" x="6172200"/>
            <a:ext cy="1760537" cx="2860675"/>
          </a:xfrm>
          <a:prstGeom prst="roundRect">
            <a:avLst>
              <a:gd name="adj" fmla="val 16667"/>
            </a:avLst>
          </a:prstGeom>
          <a:solidFill>
            <a:srgbClr val="000000"/>
          </a:solidFill>
          <a:ln w="9525">
            <a:noFill/>
            <a:round/>
            <a:headEnd/>
            <a:tailEnd/>
          </a:ln>
        </p:spPr>
        <p:txBody>
          <a:bodyPr tIns="182880" rIns="182880" numCol="1" lIns="182880" bIns="182880" anchor="ctr">
            <a:prstTxWarp prst="textNoShape">
              <a:avLst/>
            </a:prstTxWarp>
          </a:bodyPr>
          <a:lstStyle/>
          <a:p>
            <a:pPr algn="ctr">
              <a:lnSpc>
                <a:spcPts val="2000"/>
              </a:lnSpc>
            </a:pPr>
            <a:r>
              <a:rPr sz="2400" lang="en-US" b="1">
                <a:solidFill>
                  <a:srgbClr val="FAC090"/>
                </a:solidFill>
                <a:latin charset="0" typeface="Calibri"/>
              </a:rPr>
              <a:t>Debate</a:t>
            </a:r>
          </a:p>
          <a:p>
            <a:pPr algn="ctr">
              <a:lnSpc>
                <a:spcPts val="2000"/>
              </a:lnSpc>
            </a:pPr>
            <a:r>
              <a:rPr sz="2400" lang="en-US">
                <a:solidFill>
                  <a:srgbClr val="F8F6E3"/>
                </a:solidFill>
                <a:latin charset="0" typeface="Calibri"/>
              </a:rPr>
              <a:t>What is going on in the brain that generates our experience of consciousness?</a:t>
            </a:r>
          </a:p>
        </p:txBody>
      </p:sp>
      <p:sp>
        <p:nvSpPr>
          <p:cNvPr name="Rounded Rectangle 10" id="11"/>
          <p:cNvSpPr>
            <a:spLocks noChangeArrowheads="1"/>
          </p:cNvSpPr>
          <p:nvPr/>
        </p:nvSpPr>
        <p:spPr>
          <a:xfrm>
            <a:off y="4649788" x="5189538"/>
            <a:ext cy="1900237" cx="3843337"/>
          </a:xfrm>
          <a:prstGeom prst="roundRect">
            <a:avLst>
              <a:gd name="adj" fmla="val 16667"/>
            </a:avLst>
          </a:prstGeom>
          <a:solidFill>
            <a:srgbClr val="000000"/>
          </a:solidFill>
          <a:ln w="9525">
            <a:solidFill>
              <a:schemeClr val="tx1"/>
            </a:solidFill>
            <a:round/>
            <a:headEnd/>
            <a:tailEnd/>
          </a:ln>
        </p:spPr>
        <p:txBody>
          <a:bodyPr tIns="182880" rIns="182880" numCol="1" lIns="182880" bIns="182880" anchor="ctr">
            <a:prstTxWarp prst="textNoShape">
              <a:avLst/>
            </a:prstTxWarp>
          </a:bodyPr>
          <a:lstStyle/>
          <a:p>
            <a:pPr algn="ctr">
              <a:lnSpc>
                <a:spcPts val="2000"/>
              </a:lnSpc>
            </a:pPr>
            <a:r>
              <a:rPr sz="2400" lang="en-US" b="1">
                <a:solidFill>
                  <a:srgbClr val="FAC090"/>
                </a:solidFill>
                <a:latin charset="0" typeface="Calibri"/>
              </a:rPr>
              <a:t>One View</a:t>
            </a:r>
          </a:p>
          <a:p>
            <a:pPr algn="ctr">
              <a:lnSpc>
                <a:spcPts val="2000"/>
              </a:lnSpc>
            </a:pPr>
            <a:r>
              <a:rPr sz="2400" lang="en-US">
                <a:solidFill>
                  <a:srgbClr val="F8F6E3"/>
                </a:solidFill>
                <a:latin charset="0" typeface="Calibri"/>
              </a:rPr>
              <a:t>Synchronized, coordinated brain activity generates consciousness, or at least is a sign that conscious activity is occurring.</a:t>
            </a:r>
          </a:p>
          <a:p>
            <a:pPr algn="ctr">
              <a:lnSpc>
                <a:spcPts val="2000"/>
              </a:lnSpc>
            </a:pPr>
            <a:endParaRPr sz="2400" lang="en-US">
              <a:solidFill>
                <a:srgbClr val="F8F6E3"/>
              </a:solidFill>
              <a:latin charset="0" typeface="Calibri"/>
            </a:endParaRPr>
          </a:p>
        </p:txBody>
      </p:sp>
      <p:cxnSp>
        <p:nvCxnSpPr>
          <p:cNvPr name="Elbow Connector 11" id="12"/>
          <p:cNvCxnSpPr/>
          <p:nvPr/>
        </p:nvCxnSpPr>
        <p:spPr>
          <a:xfrm rot="5400000">
            <a:off y="2882106" x="6152357"/>
            <a:ext cy="942975" cx="2592388"/>
          </a:xfrm>
          <a:prstGeom prst="bentConnector3">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afterEffect" fill="hold" presetSubtype="0" presetClass="entr" presetID="45" id="5">
                                  <p:stCondLst>
                                    <p:cond delay="500"/>
                                  </p:stCondLst>
                                  <p:childTnLst>
                                    <p:set>
                                      <p:cBhvr>
                                        <p:cTn fill="hold" dur="1" id="6">
                                          <p:stCondLst>
                                            <p:cond delay="0"/>
                                          </p:stCondLst>
                                        </p:cTn>
                                        <p:tgtEl>
                                          <p:spTgt spid="7"/>
                                        </p:tgtEl>
                                        <p:attrNameLst>
                                          <p:attrName>style.visibility</p:attrName>
                                        </p:attrNameLst>
                                      </p:cBhvr>
                                      <p:to>
                                        <p:strVal val="visible"/>
                                      </p:to>
                                    </p:set>
                                    <p:animEffect transition="in" filter="fade">
                                      <p:cBhvr>
                                        <p:cTn dur="500" id="7"/>
                                        <p:tgtEl>
                                          <p:spTgt spid="7"/>
                                        </p:tgtEl>
                                      </p:cBhvr>
                                    </p:animEffect>
                                    <p:anim valueType="num" calcmode="lin">
                                      <p:cBhvr>
                                        <p:cTn fill="hold" dur="500" id="8"/>
                                        <p:tgtEl>
                                          <p:spTgt spid="7"/>
                                        </p:tgtEl>
                                        <p:attrNameLst>
                                          <p:attrName>ppt_w</p:attrName>
                                        </p:attrNameLst>
                                      </p:cBhvr>
                                      <p:tavLst>
                                        <p:tav fmla="#ppt_w*sin(2.5*pi*$)" tm="0">
                                          <p:val>
                                            <p:fltVal val="0"/>
                                          </p:val>
                                        </p:tav>
                                        <p:tav tm="100000">
                                          <p:val>
                                            <p:fltVal val="1"/>
                                          </p:val>
                                        </p:tav>
                                      </p:tavLst>
                                    </p:anim>
                                    <p:anim valueType="num" calcmode="lin">
                                      <p:cBhvr>
                                        <p:cTn fill="hold" dur="500" id="9"/>
                                        <p:tgtEl>
                                          <p:spTgt spid="7"/>
                                        </p:tgtEl>
                                        <p:attrNameLst>
                                          <p:attrName>ppt_h</p:attrName>
                                        </p:attrNameLst>
                                      </p:cBhvr>
                                      <p:tavLst>
                                        <p:tav tm="0">
                                          <p:val>
                                            <p:strVal val="#ppt_h"/>
                                          </p:val>
                                        </p:tav>
                                        <p:tav tm="100000">
                                          <p:val>
                                            <p:strVal val="#ppt_h"/>
                                          </p:val>
                                        </p:tav>
                                      </p:tavLst>
                                    </p:anim>
                                  </p:childTnLst>
                                </p:cTn>
                              </p:par>
                            </p:childTnLst>
                          </p:cTn>
                        </p:par>
                        <p:par>
                          <p:cTn nodeType="afterGroup" fill="hold" id="10">
                            <p:stCondLst>
                              <p:cond delay="1000"/>
                            </p:stCondLst>
                            <p:childTnLst>
                              <p:par>
                                <p:cTn nodeType="afterEffect" fill="hold" presetSubtype="1" presetClass="entr" presetID="22" id="11">
                                  <p:stCondLst>
                                    <p:cond delay="3000"/>
                                  </p:stCondLst>
                                  <p:childTnLst>
                                    <p:set>
                                      <p:cBhvr>
                                        <p:cTn fill="hold" dur="1" id="12">
                                          <p:stCondLst>
                                            <p:cond delay="0"/>
                                          </p:stCondLst>
                                        </p:cTn>
                                        <p:tgtEl>
                                          <p:spTgt spid="8"/>
                                        </p:tgtEl>
                                        <p:attrNameLst>
                                          <p:attrName>style.visibility</p:attrName>
                                        </p:attrNameLst>
                                      </p:cBhvr>
                                      <p:to>
                                        <p:strVal val="visible"/>
                                      </p:to>
                                    </p:set>
                                    <p:animEffect transition="in" filter="wipe(up)">
                                      <p:cBhvr>
                                        <p:cTn dur="500" id="13"/>
                                        <p:tgtEl>
                                          <p:spTgt spid="8"/>
                                        </p:tgtEl>
                                      </p:cBhvr>
                                    </p:animEffect>
                                  </p:childTnLst>
                                </p:cTn>
                              </p:par>
                            </p:childTnLst>
                          </p:cTn>
                        </p:par>
                        <p:par>
                          <p:cTn nodeType="afterGroup" fill="hold" id="14">
                            <p:stCondLst>
                              <p:cond delay="4500"/>
                            </p:stCondLst>
                            <p:childTnLst>
                              <p:par>
                                <p:cTn grpId="0" nodeType="afterEffect" fill="hold" presetSubtype="0" presetClass="entr" presetID="45" id="15">
                                  <p:stCondLst>
                                    <p:cond delay="0"/>
                                  </p:stCondLst>
                                  <p:childTnLst>
                                    <p:set>
                                      <p:cBhvr>
                                        <p:cTn fill="hold" dur="1" id="16">
                                          <p:stCondLst>
                                            <p:cond delay="0"/>
                                          </p:stCondLst>
                                        </p:cTn>
                                        <p:tgtEl>
                                          <p:spTgt spid="9"/>
                                        </p:tgtEl>
                                        <p:attrNameLst>
                                          <p:attrName>style.visibility</p:attrName>
                                        </p:attrNameLst>
                                      </p:cBhvr>
                                      <p:to>
                                        <p:strVal val="visible"/>
                                      </p:to>
                                    </p:set>
                                    <p:animEffect transition="in" filter="fade">
                                      <p:cBhvr>
                                        <p:cTn dur="500" id="17"/>
                                        <p:tgtEl>
                                          <p:spTgt spid="9"/>
                                        </p:tgtEl>
                                      </p:cBhvr>
                                    </p:animEffect>
                                    <p:anim valueType="num" calcmode="lin">
                                      <p:cBhvr>
                                        <p:cTn fill="hold" dur="500" id="18"/>
                                        <p:tgtEl>
                                          <p:spTgt spid="9"/>
                                        </p:tgtEl>
                                        <p:attrNameLst>
                                          <p:attrName>ppt_w</p:attrName>
                                        </p:attrNameLst>
                                      </p:cBhvr>
                                      <p:tavLst>
                                        <p:tav fmla="#ppt_w*sin(2.5*pi*$)" tm="0">
                                          <p:val>
                                            <p:fltVal val="0"/>
                                          </p:val>
                                        </p:tav>
                                        <p:tav tm="100000">
                                          <p:val>
                                            <p:fltVal val="1"/>
                                          </p:val>
                                        </p:tav>
                                      </p:tavLst>
                                    </p:anim>
                                    <p:anim valueType="num" calcmode="lin">
                                      <p:cBhvr>
                                        <p:cTn fill="hold" dur="500" id="19"/>
                                        <p:tgtEl>
                                          <p:spTgt spid="9"/>
                                        </p:tgtEl>
                                        <p:attrNameLst>
                                          <p:attrName>ppt_h</p:attrName>
                                        </p:attrNameLst>
                                      </p:cBhvr>
                                      <p:tavLst>
                                        <p:tav tm="0">
                                          <p:val>
                                            <p:strVal val="#ppt_h"/>
                                          </p:val>
                                        </p:tav>
                                        <p:tav tm="100000">
                                          <p:val>
                                            <p:strVal val="#ppt_h"/>
                                          </p:val>
                                        </p:tav>
                                      </p:tavLst>
                                    </p:anim>
                                  </p:childTnLst>
                                </p:cTn>
                              </p:par>
                            </p:childTnLst>
                          </p:cTn>
                        </p:par>
                      </p:childTnLst>
                    </p:cTn>
                  </p:par>
                  <p:par>
                    <p:cTn nodeType="clickPar" fill="hold" id="20">
                      <p:stCondLst>
                        <p:cond delay="indefinite"/>
                      </p:stCondLst>
                      <p:childTnLst>
                        <p:par>
                          <p:cTn nodeType="withGroup" fill="hold" id="21">
                            <p:stCondLst>
                              <p:cond delay="0"/>
                            </p:stCondLst>
                            <p:childTnLst>
                              <p:par>
                                <p:cTn grpId="0" nodeType="clickEffect" fill="hold" presetSubtype="0" presetClass="entr" presetID="45" id="22">
                                  <p:stCondLst>
                                    <p:cond delay="0"/>
                                  </p:stCondLst>
                                  <p:childTnLst>
                                    <p:set>
                                      <p:cBhvr>
                                        <p:cTn fill="hold" dur="1" id="23">
                                          <p:stCondLst>
                                            <p:cond delay="0"/>
                                          </p:stCondLst>
                                        </p:cTn>
                                        <p:tgtEl>
                                          <p:spTgt spid="10"/>
                                        </p:tgtEl>
                                        <p:attrNameLst>
                                          <p:attrName>style.visibility</p:attrName>
                                        </p:attrNameLst>
                                      </p:cBhvr>
                                      <p:to>
                                        <p:strVal val="visible"/>
                                      </p:to>
                                    </p:set>
                                    <p:animEffect transition="in" filter="fade">
                                      <p:cBhvr>
                                        <p:cTn dur="500" id="24"/>
                                        <p:tgtEl>
                                          <p:spTgt spid="10"/>
                                        </p:tgtEl>
                                      </p:cBhvr>
                                    </p:animEffect>
                                    <p:anim valueType="num" calcmode="lin">
                                      <p:cBhvr>
                                        <p:cTn fill="hold" dur="500" id="25"/>
                                        <p:tgtEl>
                                          <p:spTgt spid="10"/>
                                        </p:tgtEl>
                                        <p:attrNameLst>
                                          <p:attrName>ppt_w</p:attrName>
                                        </p:attrNameLst>
                                      </p:cBhvr>
                                      <p:tavLst>
                                        <p:tav fmla="#ppt_w*sin(2.5*pi*$)" tm="0">
                                          <p:val>
                                            <p:fltVal val="0"/>
                                          </p:val>
                                        </p:tav>
                                        <p:tav tm="100000">
                                          <p:val>
                                            <p:fltVal val="1"/>
                                          </p:val>
                                        </p:tav>
                                      </p:tavLst>
                                    </p:anim>
                                    <p:anim valueType="num" calcmode="lin">
                                      <p:cBhvr>
                                        <p:cTn fill="hold" dur="500" id="26"/>
                                        <p:tgtEl>
                                          <p:spTgt spid="10"/>
                                        </p:tgtEl>
                                        <p:attrNameLst>
                                          <p:attrName>ppt_h</p:attrName>
                                        </p:attrNameLst>
                                      </p:cBhvr>
                                      <p:tavLst>
                                        <p:tav tm="0">
                                          <p:val>
                                            <p:strVal val="#ppt_h"/>
                                          </p:val>
                                        </p:tav>
                                        <p:tav tm="100000">
                                          <p:val>
                                            <p:strVal val="#ppt_h"/>
                                          </p:val>
                                        </p:tav>
                                      </p:tavLst>
                                    </p:anim>
                                  </p:childTnLst>
                                </p:cTn>
                              </p:par>
                            </p:childTnLst>
                          </p:cTn>
                        </p:par>
                        <p:par>
                          <p:cTn nodeType="afterGroup" fill="hold" id="27">
                            <p:stCondLst>
                              <p:cond delay="500"/>
                            </p:stCondLst>
                            <p:childTnLst>
                              <p:par>
                                <p:cTn nodeType="afterEffect" fill="hold" presetSubtype="1" presetClass="entr" presetID="22" id="28">
                                  <p:stCondLst>
                                    <p:cond delay="3000"/>
                                  </p:stCondLst>
                                  <p:childTnLst>
                                    <p:set>
                                      <p:cBhvr>
                                        <p:cTn fill="hold" dur="1" id="29">
                                          <p:stCondLst>
                                            <p:cond delay="0"/>
                                          </p:stCondLst>
                                        </p:cTn>
                                        <p:tgtEl>
                                          <p:spTgt spid="12"/>
                                        </p:tgtEl>
                                        <p:attrNameLst>
                                          <p:attrName>style.visibility</p:attrName>
                                        </p:attrNameLst>
                                      </p:cBhvr>
                                      <p:to>
                                        <p:strVal val="visible"/>
                                      </p:to>
                                    </p:set>
                                    <p:animEffect transition="in" filter="wipe(up)">
                                      <p:cBhvr>
                                        <p:cTn dur="500" id="30"/>
                                        <p:tgtEl>
                                          <p:spTgt spid="12"/>
                                        </p:tgtEl>
                                      </p:cBhvr>
                                    </p:animEffect>
                                  </p:childTnLst>
                                </p:cTn>
                              </p:par>
                            </p:childTnLst>
                          </p:cTn>
                        </p:par>
                        <p:par>
                          <p:cTn nodeType="afterGroup" fill="hold" id="31">
                            <p:stCondLst>
                              <p:cond delay="4000"/>
                            </p:stCondLst>
                            <p:childTnLst>
                              <p:par>
                                <p:cTn grpId="0" nodeType="afterEffect" fill="hold" presetSubtype="0" presetClass="entr" presetID="45" id="32">
                                  <p:stCondLst>
                                    <p:cond delay="0"/>
                                  </p:stCondLst>
                                  <p:childTnLst>
                                    <p:set>
                                      <p:cBhvr>
                                        <p:cTn fill="hold" dur="1" id="33">
                                          <p:stCondLst>
                                            <p:cond delay="0"/>
                                          </p:stCondLst>
                                        </p:cTn>
                                        <p:tgtEl>
                                          <p:spTgt spid="11"/>
                                        </p:tgtEl>
                                        <p:attrNameLst>
                                          <p:attrName>style.visibility</p:attrName>
                                        </p:attrNameLst>
                                      </p:cBhvr>
                                      <p:to>
                                        <p:strVal val="visible"/>
                                      </p:to>
                                    </p:set>
                                    <p:animEffect transition="in" filter="fade">
                                      <p:cBhvr>
                                        <p:cTn dur="500" id="34"/>
                                        <p:tgtEl>
                                          <p:spTgt spid="11"/>
                                        </p:tgtEl>
                                      </p:cBhvr>
                                    </p:animEffect>
                                    <p:anim valueType="num" calcmode="lin">
                                      <p:cBhvr>
                                        <p:cTn fill="hold" dur="500" id="35"/>
                                        <p:tgtEl>
                                          <p:spTgt spid="11"/>
                                        </p:tgtEl>
                                        <p:attrNameLst>
                                          <p:attrName>ppt_w</p:attrName>
                                        </p:attrNameLst>
                                      </p:cBhvr>
                                      <p:tavLst>
                                        <p:tav fmla="#ppt_w*sin(2.5*pi*$)" tm="0">
                                          <p:val>
                                            <p:fltVal val="0"/>
                                          </p:val>
                                        </p:tav>
                                        <p:tav tm="100000">
                                          <p:val>
                                            <p:fltVal val="1"/>
                                          </p:val>
                                        </p:tav>
                                      </p:tavLst>
                                    </p:anim>
                                    <p:anim valueType="num" calcmode="lin">
                                      <p:cBhvr>
                                        <p:cTn fill="hold" dur="500" id="36"/>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animBg="1" spid="7" grpId="0"/>
      <p:bldP animBg="1" spid="9" grpId="0"/>
      <p:bldP animBg="1" spid="10" grpId="0"/>
      <p:bldP animBg="1" spid="1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name="" id="1"/>
        <p:cNvGrpSpPr/>
        <p:nvPr/>
      </p:nvGrpSpPr>
      <p:grpSpPr>
        <a:xfrm>
          <a:off y="0" x="0"/>
          <a:ext cy="0" cx="0"/>
          <a:chOff y="0" x="0"/>
          <a:chExt cy="0" cx="0"/>
        </a:xfrm>
      </p:grpSpPr>
      <p:sp>
        <p:nvSpPr>
          <p:cNvPr name="Title 1" id="29698"/>
          <p:cNvSpPr>
            <a:spLocks noGrp="1"/>
          </p:cNvSpPr>
          <p:nvPr>
            <p:ph type="title"/>
          </p:nvPr>
        </p:nvSpPr>
        <p:spPr>
          <a:xfrm>
            <a:off y="0" x="0"/>
            <a:ext cy="1020763" cx="9144000"/>
          </a:xfrm>
        </p:spPr>
        <p:txBody>
          <a:bodyPr numCol="1" lIns="274320"/>
          <a:lstStyle/>
          <a:p>
            <a:pPr hangingPunct="1" eaLnBrk="1">
              <a:lnSpc>
                <a:spcPts val="3800"/>
              </a:lnSpc>
            </a:pPr>
            <a:r>
              <a:rPr sz="3200" lang="en-US" i="1" b="1">
                <a:solidFill>
                  <a:srgbClr val="444EA2"/>
                </a:solidFill>
              </a:rPr>
              <a:t>Conscious vs. Unconscious Activity: </a:t>
            </a:r>
            <a:br>
              <a:rPr sz="3200" lang="en-US" i="1" b="1">
                <a:solidFill>
                  <a:srgbClr val="444EA2"/>
                </a:solidFill>
              </a:rPr>
            </a:br>
            <a:r>
              <a:rPr lang="en-US" b="1">
                <a:solidFill>
                  <a:srgbClr val="444EA2"/>
                </a:solidFill>
              </a:rPr>
              <a:t>The Dual-Track Mind</a:t>
            </a:r>
          </a:p>
        </p:txBody>
      </p:sp>
      <p:sp>
        <p:nvSpPr>
          <p:cNvPr name="Rounded Rectangle 6" id="7"/>
          <p:cNvSpPr>
            <a:spLocks noChangeArrowheads="1"/>
          </p:cNvSpPr>
          <p:nvPr/>
        </p:nvSpPr>
        <p:spPr>
          <a:xfrm>
            <a:off y="1093788" x="160338"/>
            <a:ext cy="2312987" cx="4124325"/>
          </a:xfrm>
          <a:prstGeom prst="roundRect">
            <a:avLst>
              <a:gd name="adj" fmla="val 16667"/>
            </a:avLst>
          </a:prstGeom>
          <a:solidFill>
            <a:srgbClr val="3AA082"/>
          </a:solidFill>
          <a:ln w="9525">
            <a:noFill/>
            <a:round/>
            <a:headEnd/>
            <a:tailEnd/>
          </a:ln>
        </p:spPr>
        <p:txBody>
          <a:bodyPr tIns="182880" rIns="182880" numCol="1" lIns="182880" bIns="182880" anchor="ctr">
            <a:prstTxWarp prst="textNoShape">
              <a:avLst/>
            </a:prstTxWarp>
          </a:bodyPr>
          <a:lstStyle/>
          <a:p>
            <a:pPr algn="ctr">
              <a:lnSpc>
                <a:spcPts val="2000"/>
              </a:lnSpc>
              <a:spcAft>
                <a:spcPts val="600"/>
              </a:spcAft>
            </a:pPr>
            <a:r>
              <a:rPr sz="2400" lang="en-US" b="1">
                <a:solidFill>
                  <a:srgbClr val="FAC090"/>
                </a:solidFill>
                <a:latin charset="0" typeface="Calibri"/>
              </a:rPr>
              <a:t>Conscious “high” track:</a:t>
            </a:r>
          </a:p>
          <a:p>
            <a:pPr algn="ctr">
              <a:lnSpc>
                <a:spcPts val="2000"/>
              </a:lnSpc>
              <a:spcAft>
                <a:spcPts val="600"/>
              </a:spcAft>
            </a:pPr>
            <a:r>
              <a:rPr sz="2400" lang="en-US">
                <a:solidFill>
                  <a:srgbClr val="F8F6E3"/>
                </a:solidFill>
                <a:latin charset="0" typeface="Calibri"/>
              </a:rPr>
              <a:t>our minds take </a:t>
            </a:r>
            <a:r>
              <a:rPr sz="2400" lang="en-US" i="1">
                <a:solidFill>
                  <a:srgbClr val="F8F6E3"/>
                </a:solidFill>
                <a:latin charset="0" typeface="Calibri"/>
              </a:rPr>
              <a:t>deliberate</a:t>
            </a:r>
            <a:r>
              <a:rPr sz="2400" lang="en-US">
                <a:solidFill>
                  <a:srgbClr val="F8F6E3"/>
                </a:solidFill>
                <a:latin charset="0" typeface="Calibri"/>
              </a:rPr>
              <a:t>  actions we </a:t>
            </a:r>
            <a:r>
              <a:rPr sz="2400" lang="en-US" i="1">
                <a:solidFill>
                  <a:srgbClr val="F8F6E3"/>
                </a:solidFill>
                <a:latin charset="0" typeface="Calibri"/>
              </a:rPr>
              <a:t>know</a:t>
            </a:r>
            <a:r>
              <a:rPr sz="2400" lang="en-US">
                <a:solidFill>
                  <a:srgbClr val="F8F6E3"/>
                </a:solidFill>
                <a:latin charset="0" typeface="Calibri"/>
              </a:rPr>
              <a:t> we are doing</a:t>
            </a:r>
          </a:p>
          <a:p>
            <a:pPr algn="ctr">
              <a:lnSpc>
                <a:spcPts val="2000"/>
              </a:lnSpc>
              <a:spcAft>
                <a:spcPts val="600"/>
              </a:spcAft>
            </a:pPr>
            <a:r>
              <a:rPr sz="2400" lang="en-US">
                <a:solidFill>
                  <a:srgbClr val="F8F6E3"/>
                </a:solidFill>
                <a:latin charset="0" typeface="Calibri"/>
              </a:rPr>
              <a:t> Examples: problem solving, naming an object, defining a word</a:t>
            </a:r>
          </a:p>
        </p:txBody>
      </p:sp>
      <p:sp>
        <p:nvSpPr>
          <p:cNvPr name="Content Placeholder 2" id="3"/>
          <p:cNvSpPr>
            <a:spLocks noGrp="1"/>
          </p:cNvSpPr>
          <p:nvPr>
            <p:ph idx="1"/>
          </p:nvPr>
        </p:nvSpPr>
        <p:spPr>
          <a:xfrm>
            <a:off y="1076325" x="4421188"/>
            <a:ext cy="2347913" cx="4494212"/>
          </a:xfrm>
          <a:prstGeom prst="roundRect">
            <a:avLst>
              <a:gd name="adj" fmla="val 16667"/>
            </a:avLst>
          </a:prstGeom>
          <a:solidFill>
            <a:srgbClr val="F36F21"/>
          </a:solidFill>
        </p:spPr>
        <p:txBody>
          <a:bodyPr tIns="182880" rIns="182880" numCol="1" lIns="182880" bIns="182880" anchor="ctr"/>
          <a:lstStyle/>
          <a:p>
            <a:pPr algn="ctr" marL="0" indent="0" hangingPunct="1" eaLnBrk="1">
              <a:lnSpc>
                <a:spcPts val="2000"/>
              </a:lnSpc>
              <a:spcBef>
                <a:spcPct val="0"/>
              </a:spcBef>
              <a:spcAft>
                <a:spcPts val="600"/>
              </a:spcAft>
              <a:buFont charset="0" typeface="Arial"/>
              <a:buNone/>
            </a:pPr>
            <a:r>
              <a:rPr sz="2400" lang="en-US" b="1">
                <a:solidFill>
                  <a:srgbClr val="FAC090"/>
                </a:solidFill>
              </a:rPr>
              <a:t>Unconscious “low” track:</a:t>
            </a:r>
          </a:p>
          <a:p>
            <a:pPr algn="ctr" marL="0" indent="0" hangingPunct="1" eaLnBrk="1">
              <a:lnSpc>
                <a:spcPts val="2000"/>
              </a:lnSpc>
              <a:spcBef>
                <a:spcPct val="0"/>
              </a:spcBef>
              <a:spcAft>
                <a:spcPts val="600"/>
              </a:spcAft>
              <a:buFont charset="0" typeface="Arial"/>
              <a:buNone/>
            </a:pPr>
            <a:r>
              <a:rPr sz="2400" lang="en-US" i="1">
                <a:solidFill>
                  <a:srgbClr val="F8F6E3"/>
                </a:solidFill>
              </a:rPr>
              <a:t>our minds perform automatic</a:t>
            </a:r>
            <a:r>
              <a:rPr sz="2400" lang="en-US">
                <a:solidFill>
                  <a:srgbClr val="F8F6E3"/>
                </a:solidFill>
              </a:rPr>
              <a:t> actions, often</a:t>
            </a:r>
            <a:r>
              <a:rPr sz="2400" lang="en-US" i="1">
                <a:solidFill>
                  <a:srgbClr val="F8F6E3"/>
                </a:solidFill>
              </a:rPr>
              <a:t> without being aware </a:t>
            </a:r>
            <a:r>
              <a:rPr sz="2400" lang="en-US">
                <a:solidFill>
                  <a:srgbClr val="F8F6E3"/>
                </a:solidFill>
              </a:rPr>
              <a:t>of them</a:t>
            </a:r>
          </a:p>
          <a:p>
            <a:pPr algn="ctr" marL="0" indent="0" hangingPunct="1" eaLnBrk="1">
              <a:lnSpc>
                <a:spcPts val="2000"/>
              </a:lnSpc>
              <a:spcBef>
                <a:spcPct val="0"/>
              </a:spcBef>
              <a:spcAft>
                <a:spcPts val="600"/>
              </a:spcAft>
              <a:buFont charset="0" typeface="Arial"/>
              <a:buNone/>
            </a:pPr>
            <a:r>
              <a:rPr sz="2400" lang="en-US">
                <a:solidFill>
                  <a:srgbClr val="F8F6E3"/>
                </a:solidFill>
              </a:rPr>
              <a:t>Examples: walking, acquiring phobias, processing sensory details into  perceptions and memories</a:t>
            </a:r>
          </a:p>
        </p:txBody>
      </p:sp>
      <p:pic>
        <p:nvPicPr>
          <p:cNvPr name="Picture 5" id="8" descr="Myers9e_fig_6_12"/>
          <p:cNvPicPr>
            <a:picLocks noChangeArrowheads="1" noChangeAspect="1"/>
          </p:cNvPicPr>
          <p:nvPr/>
        </p:nvPicPr>
        <p:blipFill>
          <a:blip r:embed="rId3"/>
          <a:srcRect t="6310" l="7472" b="4762"/>
          <a:stretch>
            <a:fillRect/>
          </a:stretch>
        </p:blipFill>
        <p:spPr>
          <a:xfrm>
            <a:off y="4387850" x="3279775"/>
            <a:ext cy="1920875" cx="1397000"/>
          </a:xfrm>
          <a:prstGeom prst="rect">
            <a:avLst/>
          </a:prstGeom>
          <a:noFill/>
          <a:ln w="9525">
            <a:noFill/>
            <a:miter lim="800000"/>
            <a:headEnd/>
            <a:tailEnd/>
          </a:ln>
        </p:spPr>
      </p:pic>
      <p:grpSp>
        <p:nvGrpSpPr>
          <p:cNvPr name="Group 12" id="2"/>
          <p:cNvGrpSpPr>
            <a:grpSpLocks/>
          </p:cNvGrpSpPr>
          <p:nvPr/>
        </p:nvGrpSpPr>
        <p:grpSpPr>
          <a:xfrm>
            <a:off y="4387850" x="4676775"/>
            <a:ext cy="1920875" cx="4273550"/>
            <a:chOff y="4388246" x="4677235"/>
            <a:chExt cy="1921115" cx="4272455"/>
          </a:xfrm>
        </p:grpSpPr>
        <p:pic>
          <p:nvPicPr>
            <p:cNvPr name="Picture 5" id="29705" descr="Myers9e_fig_6_12"/>
            <p:cNvPicPr>
              <a:picLocks noChangeArrowheads="1" noChangeAspect="1"/>
            </p:cNvPicPr>
            <p:nvPr/>
          </p:nvPicPr>
          <p:blipFill>
            <a:blip r:embed="rId4"/>
            <a:srcRect t="6310" b="4762"/>
            <a:stretch>
              <a:fillRect/>
            </a:stretch>
          </p:blipFill>
          <p:spPr>
            <a:xfrm>
              <a:off y="4388246" x="4677235"/>
              <a:ext cy="1921115" cx="1423123"/>
            </a:xfrm>
            <a:prstGeom prst="rect">
              <a:avLst/>
            </a:prstGeom>
            <a:noFill/>
            <a:ln w="9525">
              <a:noFill/>
              <a:miter lim="800000"/>
              <a:headEnd/>
              <a:tailEnd/>
            </a:ln>
          </p:spPr>
        </p:pic>
        <p:pic>
          <p:nvPicPr>
            <p:cNvPr name="Picture 5" id="29706" descr="Myers9e_fig_6_12"/>
            <p:cNvPicPr>
              <a:picLocks noChangeArrowheads="1" noChangeAspect="1"/>
            </p:cNvPicPr>
            <p:nvPr/>
          </p:nvPicPr>
          <p:blipFill>
            <a:blip r:embed="rId5"/>
            <a:srcRect t="6310" b="4762"/>
            <a:stretch>
              <a:fillRect/>
            </a:stretch>
          </p:blipFill>
          <p:spPr>
            <a:xfrm>
              <a:off y="4388246" x="6100358"/>
              <a:ext cy="1921115" cx="1313651"/>
            </a:xfrm>
            <a:prstGeom prst="rect">
              <a:avLst/>
            </a:prstGeom>
            <a:noFill/>
            <a:ln w="9525">
              <a:noFill/>
              <a:miter lim="800000"/>
              <a:headEnd/>
              <a:tailEnd/>
            </a:ln>
          </p:spPr>
        </p:pic>
        <p:pic>
          <p:nvPicPr>
            <p:cNvPr name="Picture 5" id="29707" descr="Myers9e_fig_6_12"/>
            <p:cNvPicPr>
              <a:picLocks noChangeArrowheads="1" noChangeAspect="1"/>
            </p:cNvPicPr>
            <p:nvPr/>
          </p:nvPicPr>
          <p:blipFill>
            <a:blip r:embed="rId6"/>
            <a:srcRect t="6310" r="6479" b="4762"/>
            <a:stretch>
              <a:fillRect/>
            </a:stretch>
          </p:blipFill>
          <p:spPr>
            <a:xfrm>
              <a:off y="4388246" x="7414009"/>
              <a:ext cy="1921115" cx="1535681"/>
            </a:xfrm>
            <a:prstGeom prst="rect">
              <a:avLst/>
            </a:prstGeom>
            <a:noFill/>
            <a:ln w="9525">
              <a:noFill/>
              <a:miter lim="800000"/>
              <a:headEnd/>
              <a:tailEnd/>
            </a:ln>
          </p:spPr>
        </p:pic>
      </p:grpSp>
      <p:sp>
        <p:nvSpPr>
          <p:cNvPr name="Rectangle 4" id="5"/>
          <p:cNvSpPr>
            <a:spLocks noChangeArrowheads="1"/>
          </p:cNvSpPr>
          <p:nvPr/>
        </p:nvSpPr>
        <p:spPr>
          <a:xfrm>
            <a:off y="4387850" x="222250"/>
            <a:ext cy="1631950" cx="2987675"/>
          </a:xfrm>
          <a:prstGeom prst="rect">
            <a:avLst/>
          </a:prstGeom>
          <a:noFill/>
          <a:ln w="9525">
            <a:noFill/>
            <a:miter lim="800000"/>
            <a:headEnd/>
            <a:tailEnd/>
          </a:ln>
        </p:spPr>
        <p:txBody>
          <a:bodyPr numCol="1">
            <a:prstTxWarp prst="textNoShape">
              <a:avLst/>
            </a:prstTxWarp>
            <a:spAutoFit/>
          </a:bodyPr>
          <a:lstStyle/>
          <a:p>
            <a:pPr>
              <a:lnSpc>
                <a:spcPts val="2000"/>
              </a:lnSpc>
            </a:pPr>
            <a:r>
              <a:rPr sz="2400" lang="en-US">
                <a:latin charset="0" typeface="Calibri"/>
              </a:rPr>
              <a:t>Automatic processing: Conscious “high” track says, “I saw a bird!”  </a:t>
            </a:r>
          </a:p>
          <a:p>
            <a:pPr>
              <a:lnSpc>
                <a:spcPts val="2000"/>
              </a:lnSpc>
            </a:pPr>
            <a:endParaRPr sz="2400" lang="en-US">
              <a:latin charset="0" typeface="Calibri"/>
            </a:endParaRPr>
          </a:p>
          <a:p>
            <a:pPr>
              <a:lnSpc>
                <a:spcPts val="2000"/>
              </a:lnSpc>
            </a:pPr>
            <a:r>
              <a:rPr sz="2400" lang="en-US">
                <a:latin charset="0" typeface="Calibri"/>
              </a:rPr>
              <a:t>Unconsciously, we see: </a:t>
            </a:r>
          </a:p>
        </p:txBody>
      </p:sp>
      <p:sp>
        <p:nvSpPr>
          <p:cNvPr name="Rectangle 5" id="6"/>
          <p:cNvSpPr>
            <a:spLocks noChangeArrowheads="1"/>
          </p:cNvSpPr>
          <p:nvPr/>
        </p:nvSpPr>
        <p:spPr>
          <a:xfrm>
            <a:off y="3549650" x="160338"/>
            <a:ext cy="622300" cx="7086600"/>
          </a:xfrm>
          <a:prstGeom prst="rect">
            <a:avLst/>
          </a:prstGeom>
          <a:noFill/>
          <a:ln w="9525">
            <a:noFill/>
            <a:miter lim="800000"/>
            <a:headEnd/>
            <a:tailEnd/>
          </a:ln>
        </p:spPr>
        <p:txBody>
          <a:bodyPr numCol="1">
            <a:prstTxWarp prst="textNoShape">
              <a:avLst/>
            </a:prstTxWarp>
            <a:spAutoFit/>
          </a:bodyPr>
          <a:lstStyle/>
          <a:p>
            <a:pPr>
              <a:lnSpc>
                <a:spcPts val="2000"/>
              </a:lnSpc>
            </a:pPr>
            <a:r>
              <a:rPr sz="2400" lang="en-US" b="1">
                <a:solidFill>
                  <a:srgbClr val="000000"/>
                </a:solidFill>
                <a:latin charset="0" typeface="Calibri"/>
              </a:rPr>
              <a:t>Example in the book (borrowed from the </a:t>
            </a:r>
            <a:r>
              <a:rPr sz="2400" lang="en-US" i="1" b="1">
                <a:solidFill>
                  <a:srgbClr val="000000"/>
                </a:solidFill>
                <a:latin charset="0" typeface="Calibri"/>
              </a:rPr>
              <a:t>Sensation and Perception</a:t>
            </a:r>
            <a:r>
              <a:rPr sz="2400" lang="en-US" b="1">
                <a:solidFill>
                  <a:srgbClr val="000000"/>
                </a:solidFill>
                <a:latin charset="0" typeface="Calibri"/>
              </a:rPr>
              <a:t> topic: </a:t>
            </a:r>
          </a:p>
        </p:txBody>
      </p:sp>
    </p:spTree>
  </p:cSld>
  <p:clrMapOvr>
    <a:masterClrMapping/>
  </p:clrMapOvr>
  <p:timing>
    <p:tnLst>
      <p:par>
        <p:cTn nodeType="tmRoot" restart="never" dur="indefinite" id="1">
          <p:childTnLst>
            <p:seq nextAc="seek" concurrent="1">
              <p:cTn nodeType="mainSeq" dur="indefinite" id="2">
                <p:childTnLst>
                  <p:par>
                    <p:cTn nodeType="clickPar" fill="hold" id="3">
                      <p:stCondLst>
                        <p:cond delay="indefinite"/>
                        <p:cond evt="onBegin" delay="0">
                          <p:tn val="2"/>
                        </p:cond>
                      </p:stCondLst>
                      <p:childTnLst>
                        <p:par>
                          <p:cTn nodeType="withGroup" fill="hold" id="4">
                            <p:stCondLst>
                              <p:cond delay="0"/>
                            </p:stCondLst>
                            <p:childTnLst>
                              <p:par>
                                <p:cTn grpId="0" nodeType="afterEffect" fill="hold" presetSubtype="16" presetClass="entr" presetID="53" id="5">
                                  <p:stCondLst>
                                    <p:cond delay="0"/>
                                  </p:stCondLst>
                                  <p:childTnLst>
                                    <p:set>
                                      <p:cBhvr>
                                        <p:cTn fill="hold" dur="1" id="6">
                                          <p:stCondLst>
                                            <p:cond delay="0"/>
                                          </p:stCondLst>
                                        </p:cTn>
                                        <p:tgtEl>
                                          <p:spTgt spid="7"/>
                                        </p:tgtEl>
                                        <p:attrNameLst>
                                          <p:attrName>style.visibility</p:attrName>
                                        </p:attrNameLst>
                                      </p:cBhvr>
                                      <p:to>
                                        <p:strVal val="visible"/>
                                      </p:to>
                                    </p:set>
                                    <p:anim valueType="num" calcmode="lin">
                                      <p:cBhvr>
                                        <p:cTn fill="hold" dur="500" id="7"/>
                                        <p:tgtEl>
                                          <p:spTgt spid="7"/>
                                        </p:tgtEl>
                                        <p:attrNameLst>
                                          <p:attrName>ppt_w</p:attrName>
                                        </p:attrNameLst>
                                      </p:cBhvr>
                                      <p:tavLst>
                                        <p:tav tm="0">
                                          <p:val>
                                            <p:fltVal val="0"/>
                                          </p:val>
                                        </p:tav>
                                        <p:tav tm="100000">
                                          <p:val>
                                            <p:strVal val="#ppt_w"/>
                                          </p:val>
                                        </p:tav>
                                      </p:tavLst>
                                    </p:anim>
                                    <p:anim valueType="num" calcmode="lin">
                                      <p:cBhvr>
                                        <p:cTn fill="hold" dur="500" id="8"/>
                                        <p:tgtEl>
                                          <p:spTgt spid="7"/>
                                        </p:tgtEl>
                                        <p:attrNameLst>
                                          <p:attrName>ppt_h</p:attrName>
                                        </p:attrNameLst>
                                      </p:cBhvr>
                                      <p:tavLst>
                                        <p:tav tm="0">
                                          <p:val>
                                            <p:fltVal val="0"/>
                                          </p:val>
                                        </p:tav>
                                        <p:tav tm="100000">
                                          <p:val>
                                            <p:strVal val="#ppt_h"/>
                                          </p:val>
                                        </p:tav>
                                      </p:tavLst>
                                    </p:anim>
                                    <p:animEffect transition="in" filter="fade">
                                      <p:cBhvr>
                                        <p:cTn dur="500" id="9"/>
                                        <p:tgtEl>
                                          <p:spTgt spid="7"/>
                                        </p:tgtEl>
                                      </p:cBhvr>
                                    </p:animEffect>
                                  </p:childTnLst>
                                </p:cTn>
                              </p:par>
                            </p:childTnLst>
                          </p:cTn>
                        </p:par>
                        <p:par>
                          <p:cTn nodeType="afterGroup" fill="hold" id="10">
                            <p:stCondLst>
                              <p:cond delay="500"/>
                            </p:stCondLst>
                            <p:childTnLst>
                              <p:par>
                                <p:cTn grpId="0" nodeType="afterEffect" fill="hold" presetSubtype="16" presetClass="entr" presetID="53" id="11">
                                  <p:stCondLst>
                                    <p:cond delay="3000"/>
                                  </p:stCondLst>
                                  <p:childTnLst>
                                    <p:set>
                                      <p:cBhvr>
                                        <p:cTn fill="hold" dur="1" id="12">
                                          <p:stCondLst>
                                            <p:cond delay="0"/>
                                          </p:stCondLst>
                                        </p:cTn>
                                        <p:tgtEl>
                                          <p:spTgt spid="3">
                                            <p:bg/>
                                          </p:spTgt>
                                        </p:tgtEl>
                                        <p:attrNameLst>
                                          <p:attrName>style.visibility</p:attrName>
                                        </p:attrNameLst>
                                      </p:cBhvr>
                                      <p:to>
                                        <p:strVal val="visible"/>
                                      </p:to>
                                    </p:set>
                                    <p:anim valueType="num" calcmode="lin">
                                      <p:cBhvr>
                                        <p:cTn fill="hold" dur="500" id="13"/>
                                        <p:tgtEl>
                                          <p:spTgt spid="3">
                                            <p:bg/>
                                          </p:spTgt>
                                        </p:tgtEl>
                                        <p:attrNameLst>
                                          <p:attrName>ppt_w</p:attrName>
                                        </p:attrNameLst>
                                      </p:cBhvr>
                                      <p:tavLst>
                                        <p:tav tm="0">
                                          <p:val>
                                            <p:fltVal val="0"/>
                                          </p:val>
                                        </p:tav>
                                        <p:tav tm="100000">
                                          <p:val>
                                            <p:strVal val="#ppt_w"/>
                                          </p:val>
                                        </p:tav>
                                      </p:tavLst>
                                    </p:anim>
                                    <p:anim valueType="num" calcmode="lin">
                                      <p:cBhvr>
                                        <p:cTn fill="hold" dur="500" id="14"/>
                                        <p:tgtEl>
                                          <p:spTgt spid="3">
                                            <p:bg/>
                                          </p:spTgt>
                                        </p:tgtEl>
                                        <p:attrNameLst>
                                          <p:attrName>ppt_h</p:attrName>
                                        </p:attrNameLst>
                                      </p:cBhvr>
                                      <p:tavLst>
                                        <p:tav tm="0">
                                          <p:val>
                                            <p:fltVal val="0"/>
                                          </p:val>
                                        </p:tav>
                                        <p:tav tm="100000">
                                          <p:val>
                                            <p:strVal val="#ppt_h"/>
                                          </p:val>
                                        </p:tav>
                                      </p:tavLst>
                                    </p:anim>
                                    <p:animEffect transition="in" filter="fade">
                                      <p:cBhvr>
                                        <p:cTn dur="500" id="15"/>
                                        <p:tgtEl>
                                          <p:spTgt spid="3">
                                            <p:bg/>
                                          </p:spTgt>
                                        </p:tgtEl>
                                      </p:cBhvr>
                                    </p:animEffect>
                                  </p:childTnLst>
                                </p:cTn>
                              </p:par>
                              <p:par>
                                <p:cTn grpId="0" nodeType="withEffect" fill="hold" presetSubtype="16" presetClass="entr" presetID="53" id="16">
                                  <p:stCondLst>
                                    <p:cond delay="3000"/>
                                  </p:stCondLst>
                                  <p:childTnLst>
                                    <p:set>
                                      <p:cBhvr>
                                        <p:cTn fill="hold" dur="1" id="17">
                                          <p:stCondLst>
                                            <p:cond delay="0"/>
                                          </p:stCondLst>
                                        </p:cTn>
                                        <p:tgtEl>
                                          <p:spTgt spid="3">
                                            <p:txEl>
                                              <p:pRg end="0" st="0"/>
                                            </p:txEl>
                                          </p:spTgt>
                                        </p:tgtEl>
                                        <p:attrNameLst>
                                          <p:attrName>style.visibility</p:attrName>
                                        </p:attrNameLst>
                                      </p:cBhvr>
                                      <p:to>
                                        <p:strVal val="visible"/>
                                      </p:to>
                                    </p:set>
                                    <p:anim valueType="num" calcmode="lin">
                                      <p:cBhvr>
                                        <p:cTn fill="hold" dur="500" id="18"/>
                                        <p:tgtEl>
                                          <p:spTgt spid="3">
                                            <p:txEl>
                                              <p:pRg end="0" st="0"/>
                                            </p:txEl>
                                          </p:spTgt>
                                        </p:tgtEl>
                                        <p:attrNameLst>
                                          <p:attrName>ppt_w</p:attrName>
                                        </p:attrNameLst>
                                      </p:cBhvr>
                                      <p:tavLst>
                                        <p:tav tm="0">
                                          <p:val>
                                            <p:fltVal val="0"/>
                                          </p:val>
                                        </p:tav>
                                        <p:tav tm="100000">
                                          <p:val>
                                            <p:strVal val="#ppt_w"/>
                                          </p:val>
                                        </p:tav>
                                      </p:tavLst>
                                    </p:anim>
                                    <p:anim valueType="num" calcmode="lin">
                                      <p:cBhvr>
                                        <p:cTn fill="hold" dur="500" id="19"/>
                                        <p:tgtEl>
                                          <p:spTgt spid="3">
                                            <p:txEl>
                                              <p:pRg end="0" st="0"/>
                                            </p:txEl>
                                          </p:spTgt>
                                        </p:tgtEl>
                                        <p:attrNameLst>
                                          <p:attrName>ppt_h</p:attrName>
                                        </p:attrNameLst>
                                      </p:cBhvr>
                                      <p:tavLst>
                                        <p:tav tm="0">
                                          <p:val>
                                            <p:fltVal val="0"/>
                                          </p:val>
                                        </p:tav>
                                        <p:tav tm="100000">
                                          <p:val>
                                            <p:strVal val="#ppt_h"/>
                                          </p:val>
                                        </p:tav>
                                      </p:tavLst>
                                    </p:anim>
                                    <p:animEffect transition="in" filter="fade">
                                      <p:cBhvr>
                                        <p:cTn dur="500" id="20"/>
                                        <p:tgtEl>
                                          <p:spTgt spid="3">
                                            <p:txEl>
                                              <p:pRg end="0" st="0"/>
                                            </p:txEl>
                                          </p:spTgt>
                                        </p:tgtEl>
                                      </p:cBhvr>
                                    </p:animEffect>
                                  </p:childTnLst>
                                </p:cTn>
                              </p:par>
                              <p:par>
                                <p:cTn grpId="0" nodeType="withEffect" fill="hold" presetSubtype="16" presetClass="entr" presetID="53" id="21">
                                  <p:stCondLst>
                                    <p:cond delay="3000"/>
                                  </p:stCondLst>
                                  <p:childTnLst>
                                    <p:set>
                                      <p:cBhvr>
                                        <p:cTn fill="hold" dur="1" id="22">
                                          <p:stCondLst>
                                            <p:cond delay="0"/>
                                          </p:stCondLst>
                                        </p:cTn>
                                        <p:tgtEl>
                                          <p:spTgt spid="3">
                                            <p:txEl>
                                              <p:pRg end="1" st="1"/>
                                            </p:txEl>
                                          </p:spTgt>
                                        </p:tgtEl>
                                        <p:attrNameLst>
                                          <p:attrName>style.visibility</p:attrName>
                                        </p:attrNameLst>
                                      </p:cBhvr>
                                      <p:to>
                                        <p:strVal val="visible"/>
                                      </p:to>
                                    </p:set>
                                    <p:anim valueType="num" calcmode="lin">
                                      <p:cBhvr>
                                        <p:cTn fill="hold" dur="500" id="23"/>
                                        <p:tgtEl>
                                          <p:spTgt spid="3">
                                            <p:txEl>
                                              <p:pRg end="1" st="1"/>
                                            </p:txEl>
                                          </p:spTgt>
                                        </p:tgtEl>
                                        <p:attrNameLst>
                                          <p:attrName>ppt_w</p:attrName>
                                        </p:attrNameLst>
                                      </p:cBhvr>
                                      <p:tavLst>
                                        <p:tav tm="0">
                                          <p:val>
                                            <p:fltVal val="0"/>
                                          </p:val>
                                        </p:tav>
                                        <p:tav tm="100000">
                                          <p:val>
                                            <p:strVal val="#ppt_w"/>
                                          </p:val>
                                        </p:tav>
                                      </p:tavLst>
                                    </p:anim>
                                    <p:anim valueType="num" calcmode="lin">
                                      <p:cBhvr>
                                        <p:cTn fill="hold" dur="500" id="24"/>
                                        <p:tgtEl>
                                          <p:spTgt spid="3">
                                            <p:txEl>
                                              <p:pRg end="1" st="1"/>
                                            </p:txEl>
                                          </p:spTgt>
                                        </p:tgtEl>
                                        <p:attrNameLst>
                                          <p:attrName>ppt_h</p:attrName>
                                        </p:attrNameLst>
                                      </p:cBhvr>
                                      <p:tavLst>
                                        <p:tav tm="0">
                                          <p:val>
                                            <p:fltVal val="0"/>
                                          </p:val>
                                        </p:tav>
                                        <p:tav tm="100000">
                                          <p:val>
                                            <p:strVal val="#ppt_h"/>
                                          </p:val>
                                        </p:tav>
                                      </p:tavLst>
                                    </p:anim>
                                    <p:animEffect transition="in" filter="fade">
                                      <p:cBhvr>
                                        <p:cTn dur="500" id="25"/>
                                        <p:tgtEl>
                                          <p:spTgt spid="3">
                                            <p:txEl>
                                              <p:pRg end="1" st="1"/>
                                            </p:txEl>
                                          </p:spTgt>
                                        </p:tgtEl>
                                      </p:cBhvr>
                                    </p:animEffect>
                                  </p:childTnLst>
                                </p:cTn>
                              </p:par>
                              <p:par>
                                <p:cTn grpId="0" nodeType="withEffect" fill="hold" presetSubtype="16" presetClass="entr" presetID="53" id="26">
                                  <p:stCondLst>
                                    <p:cond delay="3000"/>
                                  </p:stCondLst>
                                  <p:childTnLst>
                                    <p:set>
                                      <p:cBhvr>
                                        <p:cTn fill="hold" dur="1" id="27">
                                          <p:stCondLst>
                                            <p:cond delay="0"/>
                                          </p:stCondLst>
                                        </p:cTn>
                                        <p:tgtEl>
                                          <p:spTgt spid="3">
                                            <p:txEl>
                                              <p:pRg end="2" st="2"/>
                                            </p:txEl>
                                          </p:spTgt>
                                        </p:tgtEl>
                                        <p:attrNameLst>
                                          <p:attrName>style.visibility</p:attrName>
                                        </p:attrNameLst>
                                      </p:cBhvr>
                                      <p:to>
                                        <p:strVal val="visible"/>
                                      </p:to>
                                    </p:set>
                                    <p:anim valueType="num" calcmode="lin">
                                      <p:cBhvr>
                                        <p:cTn fill="hold" dur="500" id="28"/>
                                        <p:tgtEl>
                                          <p:spTgt spid="3">
                                            <p:txEl>
                                              <p:pRg end="2" st="2"/>
                                            </p:txEl>
                                          </p:spTgt>
                                        </p:tgtEl>
                                        <p:attrNameLst>
                                          <p:attrName>ppt_w</p:attrName>
                                        </p:attrNameLst>
                                      </p:cBhvr>
                                      <p:tavLst>
                                        <p:tav tm="0">
                                          <p:val>
                                            <p:fltVal val="0"/>
                                          </p:val>
                                        </p:tav>
                                        <p:tav tm="100000">
                                          <p:val>
                                            <p:strVal val="#ppt_w"/>
                                          </p:val>
                                        </p:tav>
                                      </p:tavLst>
                                    </p:anim>
                                    <p:anim valueType="num" calcmode="lin">
                                      <p:cBhvr>
                                        <p:cTn fill="hold" dur="500" id="29"/>
                                        <p:tgtEl>
                                          <p:spTgt spid="3">
                                            <p:txEl>
                                              <p:pRg end="2" st="2"/>
                                            </p:txEl>
                                          </p:spTgt>
                                        </p:tgtEl>
                                        <p:attrNameLst>
                                          <p:attrName>ppt_h</p:attrName>
                                        </p:attrNameLst>
                                      </p:cBhvr>
                                      <p:tavLst>
                                        <p:tav tm="0">
                                          <p:val>
                                            <p:fltVal val="0"/>
                                          </p:val>
                                        </p:tav>
                                        <p:tav tm="100000">
                                          <p:val>
                                            <p:strVal val="#ppt_h"/>
                                          </p:val>
                                        </p:tav>
                                      </p:tavLst>
                                    </p:anim>
                                    <p:animEffect transition="in" filter="fade">
                                      <p:cBhvr>
                                        <p:cTn dur="500" id="30"/>
                                        <p:tgtEl>
                                          <p:spTgt spid="3">
                                            <p:txEl>
                                              <p:pRg end="2" st="2"/>
                                            </p:txEl>
                                          </p:spTgt>
                                        </p:tgtEl>
                                      </p:cBhvr>
                                    </p:animEffect>
                                  </p:childTnLst>
                                </p:cTn>
                              </p:par>
                            </p:childTnLst>
                          </p:cTn>
                        </p:par>
                      </p:childTnLst>
                    </p:cTn>
                  </p:par>
                  <p:par>
                    <p:cTn nodeType="clickPar" fill="hold" id="31">
                      <p:stCondLst>
                        <p:cond delay="indefinite"/>
                      </p:stCondLst>
                      <p:childTnLst>
                        <p:par>
                          <p:cTn nodeType="withGroup" fill="hold" id="32">
                            <p:stCondLst>
                              <p:cond delay="0"/>
                            </p:stCondLst>
                            <p:childTnLst>
                              <p:par>
                                <p:cTn grpId="0" nodeType="clickEffect" fill="hold" presetSubtype="0" presetClass="entr" presetID="10" id="33">
                                  <p:stCondLst>
                                    <p:cond delay="0"/>
                                  </p:stCondLst>
                                  <p:childTnLst>
                                    <p:set>
                                      <p:cBhvr>
                                        <p:cTn fill="hold" dur="1" id="34">
                                          <p:stCondLst>
                                            <p:cond delay="0"/>
                                          </p:stCondLst>
                                        </p:cTn>
                                        <p:tgtEl>
                                          <p:spTgt spid="6"/>
                                        </p:tgtEl>
                                        <p:attrNameLst>
                                          <p:attrName>style.visibility</p:attrName>
                                        </p:attrNameLst>
                                      </p:cBhvr>
                                      <p:to>
                                        <p:strVal val="visible"/>
                                      </p:to>
                                    </p:set>
                                    <p:animEffect transition="in" filter="fade">
                                      <p:cBhvr>
                                        <p:cTn dur="500" id="35"/>
                                        <p:tgtEl>
                                          <p:spTgt spid="6"/>
                                        </p:tgtEl>
                                      </p:cBhvr>
                                    </p:animEffect>
                                  </p:childTnLst>
                                </p:cTn>
                              </p:par>
                            </p:childTnLst>
                          </p:cTn>
                        </p:par>
                        <p:par>
                          <p:cTn nodeType="afterGroup" fill="hold" id="36">
                            <p:stCondLst>
                              <p:cond delay="500"/>
                            </p:stCondLst>
                            <p:childTnLst>
                              <p:par>
                                <p:cTn grpId="0" nodeType="afterEffect" fill="hold" presetSubtype="0" presetClass="entr" presetID="10" id="37">
                                  <p:stCondLst>
                                    <p:cond delay="0"/>
                                  </p:stCondLst>
                                  <p:childTnLst>
                                    <p:set>
                                      <p:cBhvr>
                                        <p:cTn fill="hold" dur="1" id="38">
                                          <p:stCondLst>
                                            <p:cond delay="0"/>
                                          </p:stCondLst>
                                        </p:cTn>
                                        <p:tgtEl>
                                          <p:spTgt spid="5">
                                            <p:txEl>
                                              <p:pRg end="0" st="0"/>
                                            </p:txEl>
                                          </p:spTgt>
                                        </p:tgtEl>
                                        <p:attrNameLst>
                                          <p:attrName>style.visibility</p:attrName>
                                        </p:attrNameLst>
                                      </p:cBhvr>
                                      <p:to>
                                        <p:strVal val="visible"/>
                                      </p:to>
                                    </p:set>
                                    <p:animEffect transition="in" filter="fade">
                                      <p:cBhvr>
                                        <p:cTn dur="500" id="39"/>
                                        <p:tgtEl>
                                          <p:spTgt spid="5">
                                            <p:txEl>
                                              <p:pRg end="0" st="0"/>
                                            </p:txEl>
                                          </p:spTgt>
                                        </p:tgtEl>
                                      </p:cBhvr>
                                    </p:animEffect>
                                  </p:childTnLst>
                                </p:cTn>
                              </p:par>
                            </p:childTnLst>
                          </p:cTn>
                        </p:par>
                        <p:par>
                          <p:cTn nodeType="afterGroup" fill="hold" id="40">
                            <p:stCondLst>
                              <p:cond delay="1000"/>
                            </p:stCondLst>
                            <p:childTnLst>
                              <p:par>
                                <p:cTn nodeType="afterEffect" fill="hold" presetSubtype="0" presetClass="entr" presetID="10" id="41">
                                  <p:stCondLst>
                                    <p:cond delay="0"/>
                                  </p:stCondLst>
                                  <p:childTnLst>
                                    <p:set>
                                      <p:cBhvr>
                                        <p:cTn fill="hold" dur="1" id="42">
                                          <p:stCondLst>
                                            <p:cond delay="0"/>
                                          </p:stCondLst>
                                        </p:cTn>
                                        <p:tgtEl>
                                          <p:spTgt spid="8"/>
                                        </p:tgtEl>
                                        <p:attrNameLst>
                                          <p:attrName>style.visibility</p:attrName>
                                        </p:attrNameLst>
                                      </p:cBhvr>
                                      <p:to>
                                        <p:strVal val="visible"/>
                                      </p:to>
                                    </p:set>
                                    <p:animEffect transition="in" filter="fade">
                                      <p:cBhvr>
                                        <p:cTn dur="500" id="43"/>
                                        <p:tgtEl>
                                          <p:spTgt spid="8"/>
                                        </p:tgtEl>
                                      </p:cBhvr>
                                    </p:animEffect>
                                  </p:childTnLst>
                                </p:cTn>
                              </p:par>
                            </p:childTnLst>
                          </p:cTn>
                        </p:par>
                      </p:childTnLst>
                    </p:cTn>
                  </p:par>
                  <p:par>
                    <p:cTn nodeType="clickPar" fill="hold" id="44">
                      <p:stCondLst>
                        <p:cond delay="indefinite"/>
                      </p:stCondLst>
                      <p:childTnLst>
                        <p:par>
                          <p:cTn nodeType="withGroup" fill="hold" id="45">
                            <p:stCondLst>
                              <p:cond delay="0"/>
                            </p:stCondLst>
                            <p:childTnLst>
                              <p:par>
                                <p:cTn grpId="0" nodeType="clickEffect" fill="hold" presetSubtype="0" presetClass="entr" presetID="10" id="46">
                                  <p:stCondLst>
                                    <p:cond delay="0"/>
                                  </p:stCondLst>
                                  <p:childTnLst>
                                    <p:set>
                                      <p:cBhvr>
                                        <p:cTn fill="hold" dur="1" id="47">
                                          <p:stCondLst>
                                            <p:cond delay="0"/>
                                          </p:stCondLst>
                                        </p:cTn>
                                        <p:tgtEl>
                                          <p:spTgt spid="5">
                                            <p:txEl>
                                              <p:pRg end="2" st="2"/>
                                            </p:txEl>
                                          </p:spTgt>
                                        </p:tgtEl>
                                        <p:attrNameLst>
                                          <p:attrName>style.visibility</p:attrName>
                                        </p:attrNameLst>
                                      </p:cBhvr>
                                      <p:to>
                                        <p:strVal val="visible"/>
                                      </p:to>
                                    </p:set>
                                    <p:animEffect transition="in" filter="fade">
                                      <p:cBhvr>
                                        <p:cTn dur="500" id="48"/>
                                        <p:tgtEl>
                                          <p:spTgt spid="5">
                                            <p:txEl>
                                              <p:pRg end="2" st="2"/>
                                            </p:txEl>
                                          </p:spTgt>
                                        </p:tgtEl>
                                      </p:cBhvr>
                                    </p:animEffect>
                                  </p:childTnLst>
                                </p:cTn>
                              </p:par>
                            </p:childTnLst>
                          </p:cTn>
                        </p:par>
                        <p:par>
                          <p:cTn nodeType="afterGroup" fill="hold" id="49">
                            <p:stCondLst>
                              <p:cond delay="500"/>
                            </p:stCondLst>
                            <p:childTnLst>
                              <p:par>
                                <p:cTn nodeType="afterEffect" fill="hold" presetSubtype="8" presetClass="entr" presetID="22" id="50">
                                  <p:stCondLst>
                                    <p:cond delay="0"/>
                                  </p:stCondLst>
                                  <p:childTnLst>
                                    <p:set>
                                      <p:cBhvr>
                                        <p:cTn fill="hold" dur="1" id="51">
                                          <p:stCondLst>
                                            <p:cond delay="0"/>
                                          </p:stCondLst>
                                        </p:cTn>
                                        <p:tgtEl>
                                          <p:spTgt spid="2"/>
                                        </p:tgtEl>
                                        <p:attrNameLst>
                                          <p:attrName>style.visibility</p:attrName>
                                        </p:attrNameLst>
                                      </p:cBhvr>
                                      <p:to>
                                        <p:strVal val="visible"/>
                                      </p:to>
                                    </p:set>
                                    <p:animEffect transition="in" filter="wipe(left)">
                                      <p:cBhvr>
                                        <p:cTn dur="3000" id="52"/>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animBg="1" spid="7" grpId="0"/>
      <p:bldP animBg="1" spid="3" build="p" grpId="0"/>
      <p:bldP spid="5" build="p"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scaled="0" ang="16200000"/>
        </a:gradFill>
      </a:fillStyleLst>
      <a:lnStyleLst>
        <a:ln algn="ctr" w="9525" cmpd="sng" cap="flat">
          <a:solidFill>
            <a:schemeClr val="phClr">
              <a:shade val="95000"/>
              <a:satMod val="105000"/>
            </a:schemeClr>
          </a:solidFill>
          <a:prstDash val="solid"/>
        </a:ln>
        <a:ln algn="ctr" w="25400" cmpd="sng" cap="flat">
          <a:solidFill>
            <a:schemeClr val="phClr"/>
          </a:solidFill>
          <a:prstDash val="solid"/>
        </a:ln>
        <a:ln algn="ctr" w="38100" cmpd="sng" cap="flat">
          <a:solidFill>
            <a:schemeClr val="phClr"/>
          </a:solidFill>
          <a:prstDash val="solid"/>
        </a:ln>
      </a:lnStyleLst>
      <a:effectStyleLst>
        <a:effectStyle>
          <a:effectLst>
            <a:outerShdw dist="20000" dir="5400000" rotWithShape="0" blurRad="40000">
              <a:srgbClr val="000000">
                <a:alpha val="38000"/>
              </a:srgbClr>
            </a:outerShdw>
          </a:effectLst>
        </a:effectStyle>
        <a:effectStyle>
          <a:effectLst>
            <a:outerShdw dist="23000" dir="5400000" rotWithShape="0" blurRad="40000">
              <a:srgbClr val="000000">
                <a:alpha val="35000"/>
              </a:srgbClr>
            </a:outerShdw>
          </a:effectLst>
        </a:effectStyle>
        <a:effectStyle>
          <a:effectLst>
            <a:outerShdw dist="23000" dir="5400000" rotWithShape="0" blurRad="40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r="50000" l="50000" b="180000"/>
          </a:path>
        </a:gradFill>
        <a:gradFill rotWithShape="1">
          <a:gsLst>
            <a:gs pos="0">
              <a:schemeClr val="phClr">
                <a:tint val="80000"/>
                <a:satMod val="300000"/>
              </a:schemeClr>
            </a:gs>
            <a:gs pos="100000">
              <a:schemeClr val="phClr">
                <a:shade val="30000"/>
                <a:satMod val="200000"/>
              </a:schemeClr>
            </a:gs>
          </a:gsLst>
          <a:path path="circle">
            <a:fillToRect t="50000" r="50000" l="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2085</Words>
  <Paragraphs>160</Paragraphs>
  <Slides>17</Slides>
  <Notes>16</Notes>
  <TotalTime>469</TotalTime>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17</vt:i4>
      </vt:variant>
    </vt:vector>
  </HeadingPairs>
  <TitlesOfParts>
    <vt:vector size="23" baseType="lpstr">
      <vt:lpstr>Arial</vt:lpstr>
      <vt:lpstr>Calibri</vt:lpstr>
      <vt:lpstr>ＭＳ Ｐゴシック</vt:lpstr>
      <vt:lpstr>Times New Roman</vt:lpstr>
      <vt:lpstr>Wingdings</vt:lpstr>
      <vt:lpstr>Office Theme</vt:lpstr>
      <vt:lpstr>Slide 1</vt:lpstr>
      <vt:lpstr>Module 7:  Brain States and Consciousness</vt:lpstr>
      <vt:lpstr>Topics to be aware of:</vt:lpstr>
      <vt:lpstr>Consciousness is…</vt:lpstr>
      <vt:lpstr>Chapter Topics</vt:lpstr>
      <vt:lpstr>Forms of Consciousness</vt:lpstr>
      <vt:lpstr>Psychology’s Relationship to this Topic</vt:lpstr>
      <vt:lpstr>Brain and Consciousness:  Findings and Debates</vt:lpstr>
      <vt:lpstr>Conscious vs. Unconscious Activity:  The Dual-Track Mind</vt:lpstr>
      <vt:lpstr>Think before you act?</vt:lpstr>
      <vt:lpstr>Unusual Consequences of Having a Dual-Track Mind</vt:lpstr>
      <vt:lpstr>Slide 12</vt:lpstr>
      <vt:lpstr>Slide 13</vt:lpstr>
      <vt:lpstr>Slide 14</vt:lpstr>
      <vt:lpstr>Inattentional Blindness</vt:lpstr>
      <vt:lpstr>Change Blindness</vt:lpstr>
      <vt:lpstr>Choice Blindness</vt:lpstr>
    </vt:vector>
  </TitlesOfParts>
  <LinksUpToDate>false</LinksUpToDate>
  <SharedDoc>false</SharedDoc>
  <HyperlinksChanged>false</HyperlinksChanged>
  <Application>Microsoft Macintosh PowerPoint</Application>
  <AppVersion>12.0000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2014-11-04T13:09:14Z</dcterms:created>
  <dc:creator>James Foley</dc:creator>
  <cp:lastModifiedBy>John &amp; Linda  Blasdel</cp:lastModifiedBy>
  <dcterms:modified xsi:type="dcterms:W3CDTF">2014-11-04T13:09:43Z</dcterms:modified>
  <cp:revision>23</cp:revision>
  <dc:title>Psychology  10th Edition David Myers</dc:title>
</cp:coreProperties>
</file>