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9991-23EB-7843-8FA7-312A18AF41E8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F689-410E-3349-AA1B-46CFB92F0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2849"/>
            <a:ext cx="6350000" cy="511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1" y="5300949"/>
            <a:ext cx="635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 </a:t>
            </a:r>
            <a:r>
              <a:rPr lang="en-US" dirty="0" smtClean="0"/>
              <a:t>Hopper </a:t>
            </a:r>
          </a:p>
          <a:p>
            <a:r>
              <a:rPr lang="en-US" dirty="0" smtClean="0"/>
              <a:t>Great light source, look at the contrast in values.  What color scheme </a:t>
            </a:r>
            <a:r>
              <a:rPr lang="en-US" dirty="0" smtClean="0"/>
              <a:t>is this?  Can the environment add to the information about the person enhancing the “portrait”?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ristinepeloquin.com/Graphics/images/multipanel%20images/Timetoth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105525" cy="4562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43551"/>
            <a:ext cx="61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www.christinepeloquin.com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6852" y="6090216"/>
            <a:ext cx="570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Portrait and patterns  - What is 3-D form and what is flat?  Transparent layers can be painted or created in Photoshop.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8" y="211686"/>
            <a:ext cx="4145044" cy="6325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9201" y="874493"/>
            <a:ext cx="33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Cassatt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3402" y="2248695"/>
            <a:ext cx="34241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composition in terms of</a:t>
            </a:r>
          </a:p>
          <a:p>
            <a:r>
              <a:rPr lang="en-US" dirty="0" smtClean="0"/>
              <a:t>Movement and unity. Your  eye moves through and stays in  the painting.</a:t>
            </a:r>
            <a:r>
              <a:rPr lang="en-US" dirty="0" smtClean="0"/>
              <a:t>  Track you eye movement.</a:t>
            </a:r>
          </a:p>
          <a:p>
            <a:r>
              <a:rPr lang="en-US" dirty="0" smtClean="0"/>
              <a:t>Where does it go?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many diagonals can you find?</a:t>
            </a:r>
          </a:p>
          <a:p>
            <a:endParaRPr lang="en-US" dirty="0" smtClean="0"/>
          </a:p>
          <a:p>
            <a:r>
              <a:rPr lang="en-US" dirty="0" smtClean="0"/>
              <a:t>Back ground is interesting with colorful patterns</a:t>
            </a:r>
            <a:r>
              <a:rPr lang="en-US" dirty="0" smtClean="0"/>
              <a:t>. Where are the detail and where is it painted loosely?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19" y="843261"/>
            <a:ext cx="7849362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Decide which 4 styles you want to use.</a:t>
            </a:r>
          </a:p>
          <a:p>
            <a:endParaRPr lang="en-US" dirty="0" smtClean="0"/>
          </a:p>
          <a:p>
            <a:r>
              <a:rPr lang="en-US" dirty="0" smtClean="0"/>
              <a:t>2. Make some thumbnails of ideas.</a:t>
            </a:r>
          </a:p>
          <a:p>
            <a:endParaRPr lang="en-US" dirty="0" smtClean="0"/>
          </a:p>
          <a:p>
            <a:r>
              <a:rPr lang="en-US" dirty="0" smtClean="0"/>
              <a:t>3. Find a model or photo references to work from</a:t>
            </a:r>
          </a:p>
          <a:p>
            <a:endParaRPr lang="en-US" dirty="0" smtClean="0"/>
          </a:p>
          <a:p>
            <a:r>
              <a:rPr lang="en-US" dirty="0" smtClean="0"/>
              <a:t>4. Plan each piece so you are using a different media for each. (Remember media</a:t>
            </a:r>
          </a:p>
          <a:p>
            <a:r>
              <a:rPr lang="en-US" dirty="0" smtClean="0"/>
              <a:t> can be combined in different ways.  </a:t>
            </a:r>
          </a:p>
          <a:p>
            <a:endParaRPr lang="en-US" dirty="0" smtClean="0"/>
          </a:p>
          <a:p>
            <a:r>
              <a:rPr lang="en-US" dirty="0" smtClean="0"/>
              <a:t>5. Think about the background, the clothing, the transparent overlays, the </a:t>
            </a:r>
          </a:p>
          <a:p>
            <a:r>
              <a:rPr lang="en-US" dirty="0" smtClean="0"/>
              <a:t>position of the person and how it informs the viewer about who that person is.</a:t>
            </a:r>
          </a:p>
          <a:p>
            <a:endParaRPr lang="en-US" dirty="0" smtClean="0"/>
          </a:p>
          <a:p>
            <a:r>
              <a:rPr lang="en-US" dirty="0" smtClean="0"/>
              <a:t>6. Give yourself enough time to enjoy the process and product of your art making.</a:t>
            </a:r>
          </a:p>
          <a:p>
            <a:r>
              <a:rPr lang="en-US" dirty="0" smtClean="0"/>
              <a:t>Time yourself on the first one to know how much time you may need.</a:t>
            </a:r>
          </a:p>
          <a:p>
            <a:endParaRPr lang="en-US" dirty="0" smtClean="0"/>
          </a:p>
          <a:p>
            <a:r>
              <a:rPr lang="en-US" dirty="0" smtClean="0"/>
              <a:t>7. All 4 portraits are due the first day you return for 2</a:t>
            </a:r>
            <a:r>
              <a:rPr lang="en-US" baseline="30000" dirty="0" smtClean="0"/>
              <a:t>nd</a:t>
            </a:r>
            <a:r>
              <a:rPr lang="en-US" dirty="0" smtClean="0"/>
              <a:t> semester, Jan.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378" y="301908"/>
            <a:ext cx="7682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Rubric for each of 4 portraits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Portrait shows thought and time well spent to create image.       10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Composition is good in terms of movement and unity		      10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Use of media is skillful and inventive.                                                 10</a:t>
            </a:r>
          </a:p>
          <a:p>
            <a:pPr marL="342900" indent="-342900">
              <a:buAutoNum type="arabicPeriod" startAt="3"/>
            </a:pPr>
            <a:endParaRPr lang="en-US" dirty="0" smtClean="0"/>
          </a:p>
          <a:p>
            <a:pPr marL="342900" indent="-342900"/>
            <a:r>
              <a:rPr lang="en-US" dirty="0" smtClean="0"/>
              <a:t>4. Negative and positive space are used well and add to the </a:t>
            </a:r>
          </a:p>
          <a:p>
            <a:pPr marL="342900" indent="-342900"/>
            <a:r>
              <a:rPr lang="en-US" dirty="0" smtClean="0"/>
              <a:t>Feeling of who this person is or what they might be like.		       10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5. 4 styles from samples and 4 different medias are used creatively.  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75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87588" r="-87588"/>
          <a:stretch>
            <a:fillRect/>
          </a:stretch>
        </p:blipFill>
        <p:spPr>
          <a:xfrm>
            <a:off x="0" y="782590"/>
            <a:ext cx="8229600" cy="4525962"/>
          </a:xfrm>
        </p:spPr>
      </p:pic>
      <p:sp>
        <p:nvSpPr>
          <p:cNvPr id="5" name="TextBox 4"/>
          <p:cNvSpPr txBox="1"/>
          <p:nvPr/>
        </p:nvSpPr>
        <p:spPr>
          <a:xfrm>
            <a:off x="968142" y="5308552"/>
            <a:ext cx="783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Ernst Ludwig </a:t>
            </a:r>
            <a:r>
              <a:rPr lang="en-US" dirty="0" smtClean="0"/>
              <a:t>Kirchner</a:t>
            </a:r>
          </a:p>
          <a:p>
            <a:r>
              <a:rPr lang="en-US" dirty="0" smtClean="0"/>
              <a:t>Great example of complementary color usage and composition. What creates movement, unity, contrast?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9" y="533399"/>
            <a:ext cx="6248812" cy="3957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129" y="4860311"/>
            <a:ext cx="432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Mariam</a:t>
            </a:r>
            <a:r>
              <a:rPr lang="en-US" dirty="0" smtClean="0"/>
              <a:t> </a:t>
            </a:r>
            <a:r>
              <a:rPr lang="en-US" dirty="0" smtClean="0"/>
              <a:t>Schapiro</a:t>
            </a:r>
          </a:p>
          <a:p>
            <a:r>
              <a:rPr lang="en-US" dirty="0" smtClean="0"/>
              <a:t>Is this a portrait?  What carries your eye from one side to the other?  Is this happy or sad, high or low energy?  What tells you that visually.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153025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0681" y="2316093"/>
            <a:ext cx="328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Rouault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0681" y="2976054"/>
            <a:ext cx="30754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angle of the head.  The back adds drama and contrast against the flesh tones.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colors are used for the flesh tones?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0713" y="5703067"/>
            <a:ext cx="334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Edouvard</a:t>
            </a:r>
            <a:r>
              <a:rPr lang="en-US" dirty="0" smtClean="0"/>
              <a:t> Vuillard</a:t>
            </a:r>
            <a:endParaRPr lang="en-US" dirty="0"/>
          </a:p>
        </p:txBody>
      </p:sp>
      <p:pic>
        <p:nvPicPr>
          <p:cNvPr id="6" name="Picture 5" descr="IMG_17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93" y="101145"/>
            <a:ext cx="5360728" cy="5601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74" y="983717"/>
            <a:ext cx="1431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pattern of the wall paper and how it creates a repeated pattern and rhythm.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-17463"/>
            <a:ext cx="555625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73" y="0"/>
            <a:ext cx="4034255" cy="6281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613" y="6450193"/>
            <a:ext cx="25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Gauguin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34" y="161056"/>
            <a:ext cx="3289300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2534" y="3050767"/>
            <a:ext cx="328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color and values of colors is strong.  </a:t>
            </a:r>
          </a:p>
          <a:p>
            <a:r>
              <a:rPr lang="en-US" dirty="0" smtClean="0"/>
              <a:t>How important is line in the self portrait?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94" y="0"/>
            <a:ext cx="5032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448251" y="6172015"/>
            <a:ext cx="265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Henri Matisse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00" y="471273"/>
            <a:ext cx="2527300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251" y="3947319"/>
            <a:ext cx="2652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contrast and use of color &amp; values to indicate light source.</a:t>
            </a:r>
          </a:p>
          <a:p>
            <a:endParaRPr lang="en-US" dirty="0" smtClean="0"/>
          </a:p>
          <a:p>
            <a:r>
              <a:rPr lang="en-US" dirty="0" smtClean="0"/>
              <a:t>Background is as interesting as face. Use of line is strong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8983" cy="5218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050" y="5790232"/>
            <a:ext cx="34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 </a:t>
            </a:r>
            <a:r>
              <a:rPr lang="en-US" dirty="0" smtClean="0"/>
              <a:t>Klimt- look up more work and the time frame of his work.</a:t>
            </a:r>
            <a:endParaRPr lang="en-US" dirty="0"/>
          </a:p>
        </p:txBody>
      </p:sp>
      <p:pic>
        <p:nvPicPr>
          <p:cNvPr id="6" name="Picture 5" descr="IMG_17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103" y="2747256"/>
            <a:ext cx="3655897" cy="4110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8478" y="561339"/>
            <a:ext cx="28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Stylized realism with pattern, abstraction, texture, repetition, rhythm.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522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Notre Dame de 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Blasdel</dc:creator>
  <cp:lastModifiedBy>Linda Blasdel</cp:lastModifiedBy>
  <cp:revision>10</cp:revision>
  <dcterms:created xsi:type="dcterms:W3CDTF">2014-12-16T18:18:54Z</dcterms:created>
  <dcterms:modified xsi:type="dcterms:W3CDTF">2014-12-16T18:49:31Z</dcterms:modified>
</cp:coreProperties>
</file>